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5" r:id="rId5"/>
    <p:sldId id="258" r:id="rId6"/>
    <p:sldId id="259" r:id="rId7"/>
    <p:sldId id="263" r:id="rId8"/>
    <p:sldId id="264" r:id="rId9"/>
    <p:sldId id="261" r:id="rId10"/>
  </p:sldIdLst>
  <p:sldSz cx="9144000" cy="6858000" type="screen4x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8BC54678-7C66-41CD-B2B0-05C690FE3E44}" type="datetimeFigureOut">
              <a:rPr lang="fr-FR" smtClean="0"/>
              <a:t>11/10/2018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9E6C0518-F0BB-42EC-B98A-A4014BCD202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47E2F8AF-8936-4D6A-8CBC-D833211C2B20}" type="datetimeFigureOut">
              <a:rPr lang="fr-FR" smtClean="0"/>
              <a:t>11/10/2018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5D407A2-9D3A-4A5F-98FD-675F9EE15BD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542F380-2D79-45CD-8D49-3FA1B5F562AC}" type="datetime1">
              <a:rPr lang="fr-FR" smtClean="0"/>
              <a:t>11/10/2018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>
            <a:lvl1pPr>
              <a:defRPr sz="2000" b="1"/>
            </a:lvl1pPr>
          </a:lstStyle>
          <a:p>
            <a:fld id="{8B2286F3-19D7-48A7-8D64-9747979FB8D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F6AB-70E9-4328-949D-1FB0962A5459}" type="datetime1">
              <a:rPr lang="fr-FR" smtClean="0"/>
              <a:t>11/10/2018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F136-85F5-40DB-827F-594AD11D2D3D}" type="datetime1">
              <a:rPr lang="fr-FR" smtClean="0"/>
              <a:t>11/10/2018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5190-5204-4205-B363-DC9B8D1C90A2}" type="datetime1">
              <a:rPr lang="fr-FR" smtClean="0"/>
              <a:t>11/10/2018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/>
            </a:lvl1pPr>
          </a:lstStyle>
          <a:p>
            <a:fld id="{8B2286F3-19D7-48A7-8D64-9747979FB8D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DDC80D6-9D79-4B6A-879B-3954E7040FBE}" type="datetime1">
              <a:rPr lang="fr-FR" smtClean="0"/>
              <a:t>11/10/2018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2286F3-19D7-48A7-8D64-9747979FB8D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B946-2081-47DF-BE75-5C2F361BDB14}" type="datetime1">
              <a:rPr lang="fr-FR" smtClean="0"/>
              <a:t>11/10/2018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089A-E024-4BD1-8ED6-76A0299281B8}" type="datetime1">
              <a:rPr lang="fr-FR" smtClean="0"/>
              <a:t>11/10/2018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391D-9DD6-4D46-936D-D5C25C497B26}" type="datetime1">
              <a:rPr lang="fr-FR" smtClean="0"/>
              <a:t>11/10/2018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A1A7-14A4-479B-B762-914FA855E133}" type="datetime1">
              <a:rPr lang="fr-FR" smtClean="0"/>
              <a:t>11/10/2018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4A21-A796-4330-8BBD-AEBBD9D0B84F}" type="datetime1">
              <a:rPr lang="fr-FR" smtClean="0"/>
              <a:t>11/10/2018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D1D7-78A1-4B6B-86F7-B23D31891C2D}" type="datetime1">
              <a:rPr lang="fr-FR" smtClean="0"/>
              <a:t>11/10/2018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A0B25E-2EB9-4ACF-84FA-0B957C67BCA4}" type="datetime1">
              <a:rPr lang="fr-FR" smtClean="0"/>
              <a:t>11/10/2018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2286F3-19D7-48A7-8D64-9747979FB8D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The challenge of </a:t>
            </a:r>
            <a:r>
              <a:rPr lang="fr-FR" dirty="0" err="1" smtClean="0"/>
              <a:t>studying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Realized</a:t>
            </a:r>
            <a:r>
              <a:rPr lang="fr-FR" dirty="0" smtClean="0"/>
              <a:t> by JABALLAH Mustapha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r-FR" sz="3200" dirty="0" smtClean="0"/>
              <a:t>Introduction</a:t>
            </a:r>
          </a:p>
          <a:p>
            <a:pPr>
              <a:lnSpc>
                <a:spcPct val="200000"/>
              </a:lnSpc>
            </a:pPr>
            <a:r>
              <a:rPr lang="fr-FR" sz="3200" dirty="0" err="1" smtClean="0"/>
              <a:t>Problems</a:t>
            </a:r>
            <a:r>
              <a:rPr lang="fr-FR" sz="3200" dirty="0" smtClean="0"/>
              <a:t> </a:t>
            </a:r>
            <a:r>
              <a:rPr lang="fr-FR" sz="3200" dirty="0" err="1" smtClean="0"/>
              <a:t>that</a:t>
            </a:r>
            <a:r>
              <a:rPr lang="fr-FR" sz="3200" dirty="0" smtClean="0"/>
              <a:t> challenge </a:t>
            </a:r>
            <a:r>
              <a:rPr lang="fr-FR" sz="3200" dirty="0" err="1" smtClean="0"/>
              <a:t>students</a:t>
            </a:r>
            <a:endParaRPr lang="fr-FR" sz="3200" dirty="0" smtClean="0"/>
          </a:p>
          <a:p>
            <a:pPr>
              <a:lnSpc>
                <a:spcPct val="200000"/>
              </a:lnSpc>
            </a:pPr>
            <a:r>
              <a:rPr lang="fr-FR" sz="3200" dirty="0" err="1" smtClean="0"/>
              <a:t>What</a:t>
            </a:r>
            <a:r>
              <a:rPr lang="fr-FR" sz="3200" dirty="0" smtClean="0"/>
              <a:t> </a:t>
            </a:r>
            <a:r>
              <a:rPr lang="fr-FR" sz="3200" dirty="0" err="1" smtClean="0"/>
              <a:t>helps</a:t>
            </a:r>
            <a:r>
              <a:rPr lang="fr-FR" sz="3200" dirty="0" smtClean="0"/>
              <a:t> </a:t>
            </a:r>
            <a:r>
              <a:rPr lang="fr-FR" sz="3200" dirty="0" err="1" smtClean="0"/>
              <a:t>students</a:t>
            </a:r>
            <a:r>
              <a:rPr lang="fr-FR" sz="3200" dirty="0" smtClean="0"/>
              <a:t> to </a:t>
            </a:r>
            <a:r>
              <a:rPr lang="fr-FR" sz="3200" dirty="0" err="1" smtClean="0"/>
              <a:t>be</a:t>
            </a:r>
            <a:r>
              <a:rPr lang="fr-FR" sz="3200" dirty="0" smtClean="0"/>
              <a:t> </a:t>
            </a:r>
            <a:r>
              <a:rPr lang="fr-FR" sz="3200" dirty="0" err="1" smtClean="0"/>
              <a:t>skilful</a:t>
            </a:r>
            <a:r>
              <a:rPr lang="fr-FR" sz="3200" dirty="0" smtClean="0"/>
              <a:t>?</a:t>
            </a:r>
          </a:p>
          <a:p>
            <a:pPr>
              <a:lnSpc>
                <a:spcPct val="200000"/>
              </a:lnSpc>
            </a:pPr>
            <a:r>
              <a:rPr lang="fr-FR" sz="3200" dirty="0" smtClean="0"/>
              <a:t>Conclusion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r-FR" sz="3200" dirty="0" err="1" smtClean="0"/>
              <a:t>Students</a:t>
            </a:r>
            <a:r>
              <a:rPr lang="fr-FR" sz="3200" dirty="0" smtClean="0"/>
              <a:t> face </a:t>
            </a:r>
            <a:r>
              <a:rPr lang="fr-FR" sz="3200" dirty="0" err="1" smtClean="0"/>
              <a:t>many</a:t>
            </a:r>
            <a:r>
              <a:rPr lang="fr-FR" sz="3200" dirty="0" smtClean="0"/>
              <a:t> </a:t>
            </a:r>
            <a:r>
              <a:rPr lang="fr-FR" sz="3200" dirty="0" err="1" smtClean="0"/>
              <a:t>problems</a:t>
            </a:r>
            <a:r>
              <a:rPr lang="fr-FR" sz="3200" dirty="0" smtClean="0"/>
              <a:t> </a:t>
            </a:r>
            <a:r>
              <a:rPr lang="fr-FR" sz="3200" dirty="0" err="1" smtClean="0"/>
              <a:t>while</a:t>
            </a:r>
            <a:r>
              <a:rPr lang="fr-FR" sz="3200" dirty="0" smtClean="0"/>
              <a:t> </a:t>
            </a:r>
            <a:r>
              <a:rPr lang="fr-FR" sz="3200" dirty="0" err="1" smtClean="0"/>
              <a:t>studying</a:t>
            </a:r>
            <a:r>
              <a:rPr lang="fr-FR" sz="3200" dirty="0" smtClean="0"/>
              <a:t> and </a:t>
            </a:r>
            <a:r>
              <a:rPr lang="fr-FR" sz="3200" dirty="0" err="1" smtClean="0"/>
              <a:t>preparing</a:t>
            </a:r>
            <a:r>
              <a:rPr lang="fr-FR" sz="3200" dirty="0" smtClean="0"/>
              <a:t> for exams.</a:t>
            </a:r>
          </a:p>
          <a:p>
            <a:pPr>
              <a:lnSpc>
                <a:spcPct val="200000"/>
              </a:lnSpc>
            </a:pPr>
            <a:r>
              <a:rPr lang="fr-FR" sz="3200" dirty="0" err="1" smtClean="0"/>
              <a:t>They</a:t>
            </a:r>
            <a:r>
              <a:rPr lang="fr-FR" sz="3200" dirty="0" smtClean="0"/>
              <a:t> </a:t>
            </a:r>
            <a:r>
              <a:rPr lang="fr-FR" sz="3200" dirty="0" err="1" smtClean="0"/>
              <a:t>feel</a:t>
            </a:r>
            <a:r>
              <a:rPr lang="fr-FR" sz="3200" dirty="0" smtClean="0"/>
              <a:t> </a:t>
            </a:r>
            <a:r>
              <a:rPr lang="fr-FR" sz="3200" dirty="0" err="1" smtClean="0"/>
              <a:t>lost</a:t>
            </a:r>
            <a:r>
              <a:rPr lang="fr-FR" sz="3200" dirty="0" smtClean="0"/>
              <a:t> in </a:t>
            </a:r>
            <a:r>
              <a:rPr lang="fr-FR" sz="3200" dirty="0" err="1" smtClean="0"/>
              <a:t>between</a:t>
            </a:r>
            <a:r>
              <a:rPr lang="fr-FR" sz="3200" dirty="0" smtClean="0"/>
              <a:t> the </a:t>
            </a:r>
            <a:r>
              <a:rPr lang="fr-FR" sz="3200" dirty="0" err="1" smtClean="0"/>
              <a:t>big</a:t>
            </a:r>
            <a:r>
              <a:rPr lang="fr-FR" sz="3200" dirty="0" smtClean="0"/>
              <a:t> </a:t>
            </a:r>
            <a:r>
              <a:rPr lang="fr-FR" sz="3200" dirty="0" err="1" smtClean="0"/>
              <a:t>amount</a:t>
            </a:r>
            <a:r>
              <a:rPr lang="fr-FR" sz="3200" dirty="0" smtClean="0"/>
              <a:t> of </a:t>
            </a:r>
            <a:r>
              <a:rPr lang="fr-FR" sz="3200" dirty="0" err="1" smtClean="0"/>
              <a:t>duties</a:t>
            </a:r>
            <a:r>
              <a:rPr lang="fr-FR" sz="3200" dirty="0" smtClean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fr-FR" sz="3200" dirty="0" err="1" smtClean="0"/>
              <a:t>Across</a:t>
            </a:r>
            <a:r>
              <a:rPr lang="fr-FR" sz="3200" dirty="0" smtClean="0"/>
              <a:t> </a:t>
            </a:r>
            <a:r>
              <a:rPr lang="fr-FR" sz="3200" dirty="0" err="1" smtClean="0"/>
              <a:t>this</a:t>
            </a:r>
            <a:r>
              <a:rPr lang="fr-FR" sz="3200" dirty="0" smtClean="0"/>
              <a:t> </a:t>
            </a:r>
            <a:r>
              <a:rPr lang="fr-FR" sz="3200" dirty="0" err="1" smtClean="0"/>
              <a:t>presentation</a:t>
            </a:r>
            <a:r>
              <a:rPr lang="fr-FR" sz="3200" dirty="0" smtClean="0"/>
              <a:t> I </a:t>
            </a:r>
            <a:r>
              <a:rPr lang="fr-FR" sz="3200" dirty="0" err="1" smtClean="0"/>
              <a:t>will</a:t>
            </a:r>
            <a:r>
              <a:rPr lang="fr-FR" sz="3200" dirty="0" smtClean="0"/>
              <a:t> </a:t>
            </a:r>
            <a:r>
              <a:rPr lang="fr-FR" sz="3200" dirty="0" err="1" smtClean="0"/>
              <a:t>give</a:t>
            </a:r>
            <a:r>
              <a:rPr lang="fr-FR" sz="3200" dirty="0" smtClean="0"/>
              <a:t> </a:t>
            </a:r>
            <a:r>
              <a:rPr lang="fr-FR" sz="3200" dirty="0" err="1" smtClean="0"/>
              <a:t>you</a:t>
            </a:r>
            <a:r>
              <a:rPr lang="fr-FR" sz="3200" dirty="0" smtClean="0"/>
              <a:t> a </a:t>
            </a:r>
            <a:r>
              <a:rPr lang="fr-FR" sz="3200" dirty="0" err="1" smtClean="0"/>
              <a:t>summary</a:t>
            </a:r>
            <a:r>
              <a:rPr lang="fr-FR" sz="3200" dirty="0" smtClean="0"/>
              <a:t> of the </a:t>
            </a:r>
            <a:r>
              <a:rPr lang="fr-FR" sz="3200" dirty="0" err="1" smtClean="0">
                <a:solidFill>
                  <a:srgbClr val="C00000"/>
                </a:solidFill>
              </a:rPr>
              <a:t>problems</a:t>
            </a:r>
            <a:r>
              <a:rPr lang="fr-FR" sz="3200" dirty="0" smtClean="0">
                <a:solidFill>
                  <a:srgbClr val="C00000"/>
                </a:solidFill>
              </a:rPr>
              <a:t> </a:t>
            </a:r>
            <a:r>
              <a:rPr lang="fr-FR" sz="3200" dirty="0" err="1" smtClean="0"/>
              <a:t>that</a:t>
            </a:r>
            <a:r>
              <a:rPr lang="fr-FR" sz="3200" dirty="0" smtClean="0"/>
              <a:t> </a:t>
            </a:r>
            <a:r>
              <a:rPr lang="fr-FR" sz="3200" dirty="0" err="1" smtClean="0"/>
              <a:t>students</a:t>
            </a:r>
            <a:r>
              <a:rPr lang="fr-FR" sz="3200" dirty="0" smtClean="0"/>
              <a:t> </a:t>
            </a:r>
            <a:r>
              <a:rPr lang="fr-FR" sz="3200" dirty="0" err="1" smtClean="0"/>
              <a:t>may</a:t>
            </a:r>
            <a:r>
              <a:rPr lang="fr-FR" sz="3200" dirty="0" smtClean="0"/>
              <a:t> have and </a:t>
            </a:r>
            <a:r>
              <a:rPr lang="fr-FR" sz="3200" dirty="0" err="1" smtClean="0"/>
              <a:t>some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solutions</a:t>
            </a:r>
            <a:r>
              <a:rPr lang="fr-FR" sz="3200" dirty="0" smtClean="0"/>
              <a:t> to </a:t>
            </a:r>
            <a:r>
              <a:rPr lang="fr-FR" sz="3200" dirty="0" err="1" smtClean="0"/>
              <a:t>be</a:t>
            </a:r>
            <a:r>
              <a:rPr lang="fr-FR" sz="3200" dirty="0" smtClean="0"/>
              <a:t> </a:t>
            </a:r>
            <a:r>
              <a:rPr lang="fr-FR" sz="3200" dirty="0" err="1" smtClean="0"/>
              <a:t>skilful</a:t>
            </a:r>
            <a:r>
              <a:rPr lang="fr-FR" sz="3200" dirty="0" smtClean="0"/>
              <a:t>. 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>
                <a:solidFill>
                  <a:srgbClr val="92D050"/>
                </a:solidFill>
              </a:rPr>
              <a:t>P</a:t>
            </a:r>
            <a:r>
              <a:rPr lang="fr-FR" dirty="0" err="1" smtClean="0">
                <a:solidFill>
                  <a:srgbClr val="92D050"/>
                </a:solidFill>
              </a:rPr>
              <a:t>roblems</a:t>
            </a:r>
            <a:r>
              <a:rPr lang="fr-FR" dirty="0" smtClean="0">
                <a:solidFill>
                  <a:srgbClr val="92D050"/>
                </a:solidFill>
              </a:rPr>
              <a:t> </a:t>
            </a:r>
            <a:r>
              <a:rPr lang="fr-FR" dirty="0" err="1" smtClean="0">
                <a:solidFill>
                  <a:srgbClr val="92D050"/>
                </a:solidFill>
              </a:rPr>
              <a:t>that</a:t>
            </a:r>
            <a:r>
              <a:rPr lang="fr-FR" dirty="0" smtClean="0">
                <a:solidFill>
                  <a:srgbClr val="92D050"/>
                </a:solidFill>
              </a:rPr>
              <a:t> struggle </a:t>
            </a:r>
            <a:r>
              <a:rPr lang="fr-FR" dirty="0" err="1" smtClean="0">
                <a:solidFill>
                  <a:srgbClr val="92D050"/>
                </a:solidFill>
              </a:rPr>
              <a:t>students</a:t>
            </a:r>
            <a:r>
              <a:rPr lang="fr-FR" dirty="0" smtClean="0">
                <a:solidFill>
                  <a:srgbClr val="92D050"/>
                </a:solidFill>
              </a:rPr>
              <a:t> </a:t>
            </a:r>
            <a:r>
              <a:rPr lang="fr-FR" dirty="0" err="1" smtClean="0">
                <a:solidFill>
                  <a:srgbClr val="92D050"/>
                </a:solidFill>
              </a:rPr>
              <a:t>during</a:t>
            </a:r>
            <a:r>
              <a:rPr lang="fr-FR" dirty="0" smtClean="0">
                <a:solidFill>
                  <a:srgbClr val="92D050"/>
                </a:solidFill>
              </a:rPr>
              <a:t> </a:t>
            </a:r>
            <a:r>
              <a:rPr lang="fr-FR" dirty="0" err="1" smtClean="0">
                <a:solidFill>
                  <a:srgbClr val="92D050"/>
                </a:solidFill>
              </a:rPr>
              <a:t>their</a:t>
            </a:r>
            <a:r>
              <a:rPr lang="fr-FR" dirty="0" smtClean="0">
                <a:solidFill>
                  <a:srgbClr val="92D050"/>
                </a:solidFill>
              </a:rPr>
              <a:t> </a:t>
            </a:r>
            <a:r>
              <a:rPr lang="fr-FR" dirty="0" err="1" smtClean="0">
                <a:solidFill>
                  <a:srgbClr val="92D050"/>
                </a:solidFill>
              </a:rPr>
              <a:t>studies</a:t>
            </a:r>
            <a:endParaRPr lang="fr-FR" dirty="0">
              <a:solidFill>
                <a:srgbClr val="92D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3000" dirty="0" smtClean="0">
                <a:solidFill>
                  <a:srgbClr val="C00000"/>
                </a:solidFill>
              </a:rPr>
              <a:t>Problems to understand contents and what is demanded around them.</a:t>
            </a:r>
          </a:p>
          <a:p>
            <a:pPr>
              <a:lnSpc>
                <a:spcPct val="200000"/>
              </a:lnSpc>
            </a:pPr>
            <a:r>
              <a:rPr lang="en-US" sz="3000" dirty="0" smtClean="0"/>
              <a:t>Time management between many commitments.</a:t>
            </a:r>
          </a:p>
          <a:p>
            <a:pPr marL="1892300" indent="-273050">
              <a:lnSpc>
                <a:spcPct val="200000"/>
              </a:lnSpc>
              <a:buNone/>
            </a:pPr>
            <a:r>
              <a:rPr lang="en-US" sz="3000" dirty="0" smtClean="0"/>
              <a:t>Such as work , family and leisure.</a:t>
            </a:r>
          </a:p>
          <a:p>
            <a:pPr>
              <a:lnSpc>
                <a:spcPct val="200000"/>
              </a:lnSpc>
            </a:pPr>
            <a:r>
              <a:rPr lang="en-US" sz="3000" dirty="0" smtClean="0">
                <a:solidFill>
                  <a:srgbClr val="C00000"/>
                </a:solidFill>
              </a:rPr>
              <a:t>Students do not know how to take </a:t>
            </a:r>
            <a:r>
              <a:rPr lang="en-US" sz="3000" dirty="0" smtClean="0">
                <a:solidFill>
                  <a:srgbClr val="C00000"/>
                </a:solidFill>
              </a:rPr>
              <a:t>notes. </a:t>
            </a:r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en-US" sz="3200" dirty="0" smtClean="0"/>
              <a:t>Students loose concentration while the revision time.</a:t>
            </a:r>
          </a:p>
          <a:p>
            <a:pPr>
              <a:lnSpc>
                <a:spcPct val="160000"/>
              </a:lnSpc>
            </a:pPr>
            <a:r>
              <a:rPr lang="en-US" sz="3200" dirty="0" smtClean="0">
                <a:solidFill>
                  <a:srgbClr val="C00000"/>
                </a:solidFill>
              </a:rPr>
              <a:t>Students get depressed.</a:t>
            </a:r>
          </a:p>
          <a:p>
            <a:pPr>
              <a:lnSpc>
                <a:spcPct val="160000"/>
              </a:lnSpc>
            </a:pPr>
            <a:r>
              <a:rPr lang="en-US" sz="3200" dirty="0" smtClean="0"/>
              <a:t>Students do not know how to keep morale.</a:t>
            </a:r>
          </a:p>
          <a:p>
            <a:pPr>
              <a:lnSpc>
                <a:spcPct val="160000"/>
              </a:lnSpc>
            </a:pPr>
            <a:r>
              <a:rPr lang="en-US" sz="3200" dirty="0" smtClean="0">
                <a:solidFill>
                  <a:srgbClr val="C00000"/>
                </a:solidFill>
              </a:rPr>
              <a:t> Students luck self-</a:t>
            </a:r>
            <a:r>
              <a:rPr lang="en-US" sz="3200" dirty="0" err="1" smtClean="0">
                <a:solidFill>
                  <a:srgbClr val="C00000"/>
                </a:solidFill>
              </a:rPr>
              <a:t>confedence</a:t>
            </a:r>
            <a:r>
              <a:rPr lang="en-US" sz="3200" dirty="0" smtClean="0">
                <a:solidFill>
                  <a:srgbClr val="C00000"/>
                </a:solidFill>
              </a:rPr>
              <a:t>.</a:t>
            </a:r>
          </a:p>
          <a:p>
            <a:pPr>
              <a:lnSpc>
                <a:spcPct val="160000"/>
              </a:lnSpc>
            </a:pPr>
            <a:r>
              <a:rPr lang="en-US" sz="3200" dirty="0" smtClean="0"/>
              <a:t>Students get </a:t>
            </a:r>
            <a:r>
              <a:rPr lang="en-US" sz="3200" dirty="0" err="1" smtClean="0"/>
              <a:t>distructed</a:t>
            </a:r>
            <a:r>
              <a:rPr lang="en-US" sz="3200" dirty="0" smtClean="0"/>
              <a:t>.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</a:rPr>
              <a:t>What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</a:rPr>
              <a:t>helps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 to </a:t>
            </a:r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</a:rPr>
              <a:t>be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</a:rPr>
              <a:t>skilful</a:t>
            </a:r>
            <a:endParaRPr lang="fr-F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buNone/>
            </a:pPr>
            <a:r>
              <a:rPr lang="en-US" sz="3500" dirty="0" smtClean="0">
                <a:solidFill>
                  <a:srgbClr val="002060"/>
                </a:solidFill>
              </a:rPr>
              <a:t>Students </a:t>
            </a:r>
            <a:r>
              <a:rPr lang="en-US" sz="3500" dirty="0" smtClean="0">
                <a:solidFill>
                  <a:srgbClr val="002060"/>
                </a:solidFill>
              </a:rPr>
              <a:t>need to </a:t>
            </a:r>
            <a:r>
              <a:rPr lang="en-US" sz="3500" dirty="0" smtClean="0">
                <a:solidFill>
                  <a:srgbClr val="002060"/>
                </a:solidFill>
              </a:rPr>
              <a:t>know :</a:t>
            </a:r>
          </a:p>
          <a:p>
            <a:pPr>
              <a:lnSpc>
                <a:spcPct val="200000"/>
              </a:lnSpc>
            </a:pPr>
            <a:r>
              <a:rPr lang="en-US" sz="3500" dirty="0" smtClean="0"/>
              <a:t>W</a:t>
            </a:r>
            <a:r>
              <a:rPr lang="en-US" sz="3500" dirty="0" smtClean="0"/>
              <a:t>here </a:t>
            </a:r>
            <a:r>
              <a:rPr lang="en-US" sz="3500" dirty="0" smtClean="0"/>
              <a:t>to get information and support.</a:t>
            </a:r>
            <a:endParaRPr lang="fr-FR" sz="3500" dirty="0" smtClean="0"/>
          </a:p>
          <a:p>
            <a:pPr>
              <a:lnSpc>
                <a:spcPct val="200000"/>
              </a:lnSpc>
            </a:pPr>
            <a:r>
              <a:rPr lang="en-US" sz="3500" dirty="0" smtClean="0">
                <a:solidFill>
                  <a:srgbClr val="C00000"/>
                </a:solidFill>
              </a:rPr>
              <a:t>Time allocation for different activities.</a:t>
            </a:r>
            <a:endParaRPr lang="fr-FR" sz="3500" dirty="0" smtClean="0">
              <a:solidFill>
                <a:srgbClr val="C00000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3500" dirty="0" smtClean="0"/>
              <a:t>T</a:t>
            </a:r>
            <a:r>
              <a:rPr lang="en-US" sz="3500" dirty="0" smtClean="0"/>
              <a:t>he </a:t>
            </a:r>
            <a:r>
              <a:rPr lang="en-US" sz="3500" dirty="0" smtClean="0"/>
              <a:t>core study </a:t>
            </a:r>
            <a:r>
              <a:rPr lang="en-US" sz="3500" dirty="0" smtClean="0"/>
              <a:t>tasks.</a:t>
            </a:r>
            <a:endParaRPr lang="fr-FR" sz="3500" dirty="0" smtClean="0"/>
          </a:p>
          <a:p>
            <a:pPr>
              <a:lnSpc>
                <a:spcPct val="200000"/>
              </a:lnSpc>
            </a:pPr>
            <a:r>
              <a:rPr lang="en-US" sz="3500" dirty="0" smtClean="0">
                <a:solidFill>
                  <a:srgbClr val="C00000"/>
                </a:solidFill>
              </a:rPr>
              <a:t>H</a:t>
            </a:r>
            <a:r>
              <a:rPr lang="en-US" sz="3500" dirty="0" smtClean="0">
                <a:solidFill>
                  <a:srgbClr val="C00000"/>
                </a:solidFill>
              </a:rPr>
              <a:t>ow </a:t>
            </a:r>
            <a:r>
              <a:rPr lang="en-US" sz="3500" dirty="0" smtClean="0">
                <a:solidFill>
                  <a:srgbClr val="C00000"/>
                </a:solidFill>
              </a:rPr>
              <a:t>to keep your morale </a:t>
            </a:r>
            <a:r>
              <a:rPr lang="en-US" sz="3500" dirty="0" smtClean="0">
                <a:solidFill>
                  <a:srgbClr val="C00000"/>
                </a:solidFill>
              </a:rPr>
              <a:t>up.</a:t>
            </a:r>
            <a:endParaRPr lang="fr-FR" sz="35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Students should:</a:t>
            </a:r>
          </a:p>
          <a:p>
            <a:pPr>
              <a:lnSpc>
                <a:spcPct val="200000"/>
              </a:lnSpc>
            </a:pPr>
            <a:r>
              <a:rPr lang="en-US" sz="3600" dirty="0" smtClean="0"/>
              <a:t>N</a:t>
            </a:r>
            <a:r>
              <a:rPr lang="en-US" sz="3600" dirty="0" smtClean="0"/>
              <a:t>ot cram </a:t>
            </a:r>
            <a:r>
              <a:rPr lang="en-US" sz="3600" dirty="0" smtClean="0"/>
              <a:t>but keep up </a:t>
            </a:r>
            <a:r>
              <a:rPr lang="en-US" sz="3600" dirty="0" smtClean="0"/>
              <a:t>courses.</a:t>
            </a:r>
            <a:endParaRPr lang="fr-FR" sz="3600" dirty="0" smtClean="0"/>
          </a:p>
          <a:p>
            <a:pPr>
              <a:lnSpc>
                <a:spcPct val="200000"/>
              </a:lnSpc>
            </a:pPr>
            <a:r>
              <a:rPr lang="en-US" sz="3600" dirty="0" smtClean="0">
                <a:solidFill>
                  <a:srgbClr val="C00000"/>
                </a:solidFill>
              </a:rPr>
              <a:t>Become </a:t>
            </a:r>
            <a:r>
              <a:rPr lang="en-US" sz="3600" dirty="0" smtClean="0">
                <a:solidFill>
                  <a:srgbClr val="C00000"/>
                </a:solidFill>
              </a:rPr>
              <a:t>independent </a:t>
            </a:r>
            <a:r>
              <a:rPr lang="en-US" sz="3600" dirty="0" smtClean="0">
                <a:solidFill>
                  <a:srgbClr val="C00000"/>
                </a:solidFill>
              </a:rPr>
              <a:t>learners: </a:t>
            </a:r>
            <a:r>
              <a:rPr lang="en-US" sz="3600" dirty="0" smtClean="0">
                <a:solidFill>
                  <a:srgbClr val="C00000"/>
                </a:solidFill>
              </a:rPr>
              <a:t>Specify </a:t>
            </a:r>
            <a:r>
              <a:rPr lang="en-US" sz="3600" dirty="0" smtClean="0">
                <a:solidFill>
                  <a:srgbClr val="C00000"/>
                </a:solidFill>
              </a:rPr>
              <a:t>their </a:t>
            </a:r>
            <a:r>
              <a:rPr lang="en-US" sz="3600" dirty="0" smtClean="0">
                <a:solidFill>
                  <a:srgbClr val="C00000"/>
                </a:solidFill>
              </a:rPr>
              <a:t>objectives, plan in terms of time, money and priorities.</a:t>
            </a:r>
            <a:endParaRPr lang="fr-FR" sz="3600" dirty="0" smtClean="0">
              <a:solidFill>
                <a:srgbClr val="C00000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3600" dirty="0" smtClean="0"/>
              <a:t>Be </a:t>
            </a:r>
            <a:r>
              <a:rPr lang="en-US" sz="3600" dirty="0" smtClean="0"/>
              <a:t>a reflective </a:t>
            </a:r>
            <a:r>
              <a:rPr lang="en-US" sz="3600" dirty="0" smtClean="0"/>
              <a:t>learner(Evaluate their selves)</a:t>
            </a:r>
            <a:endParaRPr lang="fr-FR" sz="3600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92D050"/>
                </a:solidFill>
              </a:rPr>
              <a:t>Conclusion</a:t>
            </a:r>
            <a:endParaRPr lang="fr-FR" dirty="0">
              <a:solidFill>
                <a:srgbClr val="92D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3200" dirty="0" smtClean="0"/>
              <a:t>To </a:t>
            </a:r>
            <a:r>
              <a:rPr lang="fr-FR" sz="3200" dirty="0" err="1" smtClean="0"/>
              <a:t>be</a:t>
            </a:r>
            <a:r>
              <a:rPr lang="fr-FR" sz="3200" dirty="0" smtClean="0"/>
              <a:t> a </a:t>
            </a:r>
            <a:r>
              <a:rPr lang="fr-FR" sz="3200" dirty="0" err="1" smtClean="0"/>
              <a:t>skilful</a:t>
            </a:r>
            <a:r>
              <a:rPr lang="fr-FR" sz="3200" dirty="0" smtClean="0"/>
              <a:t> </a:t>
            </a:r>
            <a:r>
              <a:rPr lang="fr-FR" sz="3200" dirty="0" err="1" smtClean="0"/>
              <a:t>student</a:t>
            </a:r>
            <a:r>
              <a:rPr lang="fr-FR" sz="3200" dirty="0" smtClean="0"/>
              <a:t> </a:t>
            </a:r>
            <a:r>
              <a:rPr lang="fr-FR" sz="3200" dirty="0" err="1" smtClean="0"/>
              <a:t>is</a:t>
            </a:r>
            <a:r>
              <a:rPr lang="fr-FR" sz="3200" dirty="0" smtClean="0"/>
              <a:t> not a miracle.</a:t>
            </a:r>
          </a:p>
          <a:p>
            <a:pPr>
              <a:lnSpc>
                <a:spcPct val="150000"/>
              </a:lnSpc>
            </a:pPr>
            <a:r>
              <a:rPr lang="fr-FR" sz="3200" dirty="0" smtClean="0"/>
              <a:t>You </a:t>
            </a:r>
            <a:r>
              <a:rPr lang="fr-FR" sz="3200" dirty="0" err="1" smtClean="0"/>
              <a:t>yourself</a:t>
            </a:r>
            <a:r>
              <a:rPr lang="fr-FR" sz="3200" dirty="0" smtClean="0"/>
              <a:t> </a:t>
            </a:r>
            <a:r>
              <a:rPr lang="fr-FR" sz="3200" dirty="0" err="1" smtClean="0"/>
              <a:t>you</a:t>
            </a:r>
            <a:r>
              <a:rPr lang="fr-FR" sz="3200" dirty="0" smtClean="0"/>
              <a:t> </a:t>
            </a:r>
            <a:r>
              <a:rPr lang="fr-FR" sz="3200" dirty="0" err="1" smtClean="0"/>
              <a:t>can</a:t>
            </a:r>
            <a:r>
              <a:rPr lang="fr-FR" sz="3200" dirty="0" smtClean="0"/>
              <a:t> </a:t>
            </a:r>
            <a:r>
              <a:rPr lang="fr-FR" sz="3200" dirty="0" err="1" smtClean="0"/>
              <a:t>be</a:t>
            </a:r>
            <a:r>
              <a:rPr lang="fr-FR" sz="3200" dirty="0" smtClean="0"/>
              <a:t> a </a:t>
            </a:r>
            <a:r>
              <a:rPr lang="fr-FR" sz="3200" dirty="0" err="1" smtClean="0"/>
              <a:t>skilful</a:t>
            </a:r>
            <a:r>
              <a:rPr lang="fr-FR" sz="3200" dirty="0" smtClean="0"/>
              <a:t> </a:t>
            </a:r>
            <a:r>
              <a:rPr lang="fr-FR" sz="3200" dirty="0" err="1" smtClean="0"/>
              <a:t>student</a:t>
            </a:r>
            <a:r>
              <a:rPr lang="fr-FR" sz="3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fr-FR" sz="3200" dirty="0" smtClean="0"/>
              <a:t>You have </a:t>
            </a:r>
            <a:r>
              <a:rPr lang="fr-FR" sz="3200" dirty="0" err="1" smtClean="0"/>
              <a:t>just</a:t>
            </a:r>
            <a:r>
              <a:rPr lang="fr-FR" sz="3200" dirty="0" smtClean="0"/>
              <a:t> to:</a:t>
            </a:r>
          </a:p>
          <a:p>
            <a:pPr marL="1258888" indent="-179388">
              <a:lnSpc>
                <a:spcPct val="150000"/>
              </a:lnSpc>
            </a:pPr>
            <a:r>
              <a:rPr lang="fr-FR" sz="3200" dirty="0" smtClean="0"/>
              <a:t>Be self-confident.</a:t>
            </a:r>
          </a:p>
          <a:p>
            <a:pPr marL="1258888" indent="-179388">
              <a:lnSpc>
                <a:spcPct val="150000"/>
              </a:lnSpc>
            </a:pPr>
            <a:r>
              <a:rPr lang="fr-FR" sz="3200" dirty="0" smtClean="0"/>
              <a:t>Be </a:t>
            </a:r>
            <a:r>
              <a:rPr lang="fr-FR" sz="3200" dirty="0" err="1" smtClean="0"/>
              <a:t>organized</a:t>
            </a:r>
            <a:r>
              <a:rPr lang="fr-FR" sz="3200" dirty="0" smtClean="0"/>
              <a:t>( </a:t>
            </a:r>
            <a:r>
              <a:rPr lang="fr-FR" sz="3200" dirty="0" err="1" smtClean="0"/>
              <a:t>draw</a:t>
            </a:r>
            <a:r>
              <a:rPr lang="fr-FR" sz="3200" dirty="0" smtClean="0"/>
              <a:t> </a:t>
            </a:r>
            <a:r>
              <a:rPr lang="fr-FR" sz="3200" dirty="0" err="1" smtClean="0"/>
              <a:t>your</a:t>
            </a:r>
            <a:r>
              <a:rPr lang="fr-FR" sz="3200" dirty="0" smtClean="0"/>
              <a:t> time table).</a:t>
            </a:r>
          </a:p>
          <a:p>
            <a:pPr marL="1258888" indent="-179388">
              <a:lnSpc>
                <a:spcPct val="150000"/>
              </a:lnSpc>
            </a:pPr>
            <a:r>
              <a:rPr lang="fr-FR" sz="3200" dirty="0" smtClean="0"/>
              <a:t>Stop </a:t>
            </a:r>
            <a:r>
              <a:rPr lang="fr-FR" sz="3200" dirty="0" err="1" smtClean="0"/>
              <a:t>wasting</a:t>
            </a:r>
            <a:r>
              <a:rPr lang="fr-FR" sz="3200" dirty="0" smtClean="0"/>
              <a:t> time.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6F3-19D7-48A7-8D64-9747979FB8D1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197</TotalTime>
  <Words>258</Words>
  <Application>Microsoft Office PowerPoint</Application>
  <PresentationFormat>Affichage à l'écran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Origine</vt:lpstr>
      <vt:lpstr>The challenge of studying</vt:lpstr>
      <vt:lpstr>Plan</vt:lpstr>
      <vt:lpstr>Introduction</vt:lpstr>
      <vt:lpstr>Diapositive 4</vt:lpstr>
      <vt:lpstr>Problems that struggle students during their studies</vt:lpstr>
      <vt:lpstr>Diapositive 6</vt:lpstr>
      <vt:lpstr>What helps students to be skilful</vt:lpstr>
      <vt:lpstr>Diapositive 8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challenge of studying</dc:title>
  <dc:creator>Mustapha</dc:creator>
  <cp:lastModifiedBy>Mustapha</cp:lastModifiedBy>
  <cp:revision>26</cp:revision>
  <dcterms:created xsi:type="dcterms:W3CDTF">2018-10-09T17:51:36Z</dcterms:created>
  <dcterms:modified xsi:type="dcterms:W3CDTF">2018-10-11T07:19:41Z</dcterms:modified>
</cp:coreProperties>
</file>