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61" r:id="rId3"/>
    <p:sldId id="257" r:id="rId4"/>
    <p:sldId id="258" r:id="rId5"/>
    <p:sldId id="262" r:id="rId6"/>
    <p:sldId id="266" r:id="rId7"/>
    <p:sldId id="259" r:id="rId8"/>
    <p:sldId id="260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A8E0A5-B248-46FE-A464-CC0783F1324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91BB7F-4901-4516-84A8-B189676F5751}">
      <dgm:prSet phldrT="[Texte]"/>
      <dgm:spPr/>
      <dgm:t>
        <a:bodyPr/>
        <a:lstStyle/>
        <a:p>
          <a:r>
            <a:rPr lang="fr-FR" dirty="0" err="1" smtClean="0"/>
            <a:t>Text</a:t>
          </a:r>
          <a:endParaRPr lang="fr-FR" dirty="0"/>
        </a:p>
      </dgm:t>
    </dgm:pt>
    <dgm:pt modelId="{81FC9356-187F-44E7-BD9B-14D9BA6D8DD4}" type="parTrans" cxnId="{5E1304E9-607A-480C-9EA4-04BBD988A727}">
      <dgm:prSet/>
      <dgm:spPr/>
      <dgm:t>
        <a:bodyPr/>
        <a:lstStyle/>
        <a:p>
          <a:endParaRPr lang="fr-FR"/>
        </a:p>
      </dgm:t>
    </dgm:pt>
    <dgm:pt modelId="{A825C97A-12E1-46E6-97A3-703F2C22D2D8}" type="sibTrans" cxnId="{5E1304E9-607A-480C-9EA4-04BBD988A727}">
      <dgm:prSet/>
      <dgm:spPr/>
      <dgm:t>
        <a:bodyPr/>
        <a:lstStyle/>
        <a:p>
          <a:endParaRPr lang="fr-FR"/>
        </a:p>
      </dgm:t>
    </dgm:pt>
    <dgm:pt modelId="{C59F1993-3333-48ED-924F-05C0150EFD22}">
      <dgm:prSet phldrT="[Texte]"/>
      <dgm:spPr/>
      <dgm:t>
        <a:bodyPr/>
        <a:lstStyle/>
        <a:p>
          <a:r>
            <a:rPr lang="fr-FR" dirty="0" err="1" smtClean="0"/>
            <a:t>Text</a:t>
          </a:r>
          <a:endParaRPr lang="fr-FR" dirty="0"/>
        </a:p>
      </dgm:t>
    </dgm:pt>
    <dgm:pt modelId="{B5C896B8-0E6B-456E-A93A-7E7BFD167DED}" type="parTrans" cxnId="{2D664BE2-DAFD-44CB-8B75-087039A709D2}">
      <dgm:prSet/>
      <dgm:spPr/>
      <dgm:t>
        <a:bodyPr/>
        <a:lstStyle/>
        <a:p>
          <a:endParaRPr lang="fr-FR"/>
        </a:p>
      </dgm:t>
    </dgm:pt>
    <dgm:pt modelId="{0D06B3E3-EF37-46AF-8BD3-D9575E581770}" type="sibTrans" cxnId="{2D664BE2-DAFD-44CB-8B75-087039A709D2}">
      <dgm:prSet/>
      <dgm:spPr/>
      <dgm:t>
        <a:bodyPr/>
        <a:lstStyle/>
        <a:p>
          <a:endParaRPr lang="fr-FR"/>
        </a:p>
      </dgm:t>
    </dgm:pt>
    <dgm:pt modelId="{4A2AF544-647A-47E4-9507-E9D687C52B78}">
      <dgm:prSet phldrT="[Texte]"/>
      <dgm:spPr/>
      <dgm:t>
        <a:bodyPr/>
        <a:lstStyle/>
        <a:p>
          <a:r>
            <a:rPr lang="fr-FR" dirty="0" err="1" smtClean="0"/>
            <a:t>Text</a:t>
          </a:r>
          <a:endParaRPr lang="fr-FR" dirty="0"/>
        </a:p>
      </dgm:t>
    </dgm:pt>
    <dgm:pt modelId="{0758D82F-1560-4131-83EA-9380CE63491C}" type="parTrans" cxnId="{2005ECA1-967D-4DE6-9C5C-DBA2F031DF46}">
      <dgm:prSet/>
      <dgm:spPr/>
      <dgm:t>
        <a:bodyPr/>
        <a:lstStyle/>
        <a:p>
          <a:endParaRPr lang="fr-FR"/>
        </a:p>
      </dgm:t>
    </dgm:pt>
    <dgm:pt modelId="{DEB218DD-198B-4BF8-B499-37999F3C3369}" type="sibTrans" cxnId="{2005ECA1-967D-4DE6-9C5C-DBA2F031DF46}">
      <dgm:prSet/>
      <dgm:spPr/>
      <dgm:t>
        <a:bodyPr/>
        <a:lstStyle/>
        <a:p>
          <a:endParaRPr lang="fr-FR"/>
        </a:p>
      </dgm:t>
    </dgm:pt>
    <dgm:pt modelId="{E2C12007-E326-49D8-8C48-C3A2A6FE0420}">
      <dgm:prSet phldrT="[Texte]"/>
      <dgm:spPr/>
      <dgm:t>
        <a:bodyPr/>
        <a:lstStyle/>
        <a:p>
          <a:r>
            <a:rPr lang="fr-FR" dirty="0" err="1" smtClean="0"/>
            <a:t>Text</a:t>
          </a:r>
          <a:endParaRPr lang="fr-FR" dirty="0"/>
        </a:p>
      </dgm:t>
    </dgm:pt>
    <dgm:pt modelId="{0BA3257C-FA6A-40E4-8C45-657E9BD3EDBD}" type="parTrans" cxnId="{CB838031-E0D9-421A-86FE-98E0256B303F}">
      <dgm:prSet/>
      <dgm:spPr/>
      <dgm:t>
        <a:bodyPr/>
        <a:lstStyle/>
        <a:p>
          <a:endParaRPr lang="fr-FR"/>
        </a:p>
      </dgm:t>
    </dgm:pt>
    <dgm:pt modelId="{B0766D55-87E9-4A3A-A760-A5D4C4C5EE72}" type="sibTrans" cxnId="{CB838031-E0D9-421A-86FE-98E0256B303F}">
      <dgm:prSet/>
      <dgm:spPr/>
      <dgm:t>
        <a:bodyPr/>
        <a:lstStyle/>
        <a:p>
          <a:endParaRPr lang="fr-FR"/>
        </a:p>
      </dgm:t>
    </dgm:pt>
    <dgm:pt modelId="{D5F9AA82-73B7-498E-B68D-5EEB08527264}">
      <dgm:prSet phldrT="[Texte]"/>
      <dgm:spPr/>
      <dgm:t>
        <a:bodyPr/>
        <a:lstStyle/>
        <a:p>
          <a:r>
            <a:rPr lang="fr-FR" dirty="0" err="1" smtClean="0"/>
            <a:t>Text</a:t>
          </a:r>
          <a:endParaRPr lang="fr-FR" dirty="0"/>
        </a:p>
      </dgm:t>
    </dgm:pt>
    <dgm:pt modelId="{D07DD9D6-0E44-4E84-83F4-71C8DE039173}" type="parTrans" cxnId="{94847DFB-E71B-45CC-8E1F-65CF8E074278}">
      <dgm:prSet/>
      <dgm:spPr/>
      <dgm:t>
        <a:bodyPr/>
        <a:lstStyle/>
        <a:p>
          <a:endParaRPr lang="fr-FR"/>
        </a:p>
      </dgm:t>
    </dgm:pt>
    <dgm:pt modelId="{B2A8C309-2CF8-40D0-9F2B-0E335A987870}" type="sibTrans" cxnId="{94847DFB-E71B-45CC-8E1F-65CF8E074278}">
      <dgm:prSet/>
      <dgm:spPr/>
      <dgm:t>
        <a:bodyPr/>
        <a:lstStyle/>
        <a:p>
          <a:endParaRPr lang="fr-FR"/>
        </a:p>
      </dgm:t>
    </dgm:pt>
    <dgm:pt modelId="{DBA04F25-36FC-486C-8D87-8E20EED603FD}">
      <dgm:prSet phldrT="[Texte]"/>
      <dgm:spPr/>
      <dgm:t>
        <a:bodyPr/>
        <a:lstStyle/>
        <a:p>
          <a:r>
            <a:rPr lang="fr-FR" dirty="0" err="1" smtClean="0"/>
            <a:t>Text</a:t>
          </a:r>
          <a:endParaRPr lang="fr-FR" dirty="0"/>
        </a:p>
      </dgm:t>
    </dgm:pt>
    <dgm:pt modelId="{C03B6695-8A60-4B77-98BF-9C05A2395312}" type="parTrans" cxnId="{FA6C9169-5D88-407B-9CD3-26043BF1E14F}">
      <dgm:prSet/>
      <dgm:spPr/>
      <dgm:t>
        <a:bodyPr/>
        <a:lstStyle/>
        <a:p>
          <a:endParaRPr lang="fr-FR"/>
        </a:p>
      </dgm:t>
    </dgm:pt>
    <dgm:pt modelId="{E273A81D-4AA4-4113-86BC-710D7B5AE845}" type="sibTrans" cxnId="{FA6C9169-5D88-407B-9CD3-26043BF1E14F}">
      <dgm:prSet/>
      <dgm:spPr/>
      <dgm:t>
        <a:bodyPr/>
        <a:lstStyle/>
        <a:p>
          <a:endParaRPr lang="fr-FR"/>
        </a:p>
      </dgm:t>
    </dgm:pt>
    <dgm:pt modelId="{FD188588-5536-4C46-9037-4C2C43EC324B}" type="pres">
      <dgm:prSet presAssocID="{DFA8E0A5-B248-46FE-A464-CC0783F13248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8CAD2DB8-58C7-41F5-A814-0E3065B23ACE}" type="pres">
      <dgm:prSet presAssocID="{DFA8E0A5-B248-46FE-A464-CC0783F13248}" presName="cycle" presStyleCnt="0"/>
      <dgm:spPr/>
    </dgm:pt>
    <dgm:pt modelId="{E9E5A099-E794-43B0-A674-A828C137D6F6}" type="pres">
      <dgm:prSet presAssocID="{DFA8E0A5-B248-46FE-A464-CC0783F13248}" presName="centerShape" presStyleCnt="0"/>
      <dgm:spPr/>
    </dgm:pt>
    <dgm:pt modelId="{3B06BAC3-F61B-4DAF-AAA1-AAB022F87028}" type="pres">
      <dgm:prSet presAssocID="{DFA8E0A5-B248-46FE-A464-CC0783F13248}" presName="connSite" presStyleLbl="node1" presStyleIdx="0" presStyleCnt="4"/>
      <dgm:spPr/>
    </dgm:pt>
    <dgm:pt modelId="{7AA9EFE8-F110-44CD-977C-BD4DD22A8E1A}" type="pres">
      <dgm:prSet presAssocID="{DFA8E0A5-B248-46FE-A464-CC0783F13248}" presName="visible" presStyleLbl="node1" presStyleIdx="0" presStyleCnt="4"/>
      <dgm:spPr/>
    </dgm:pt>
    <dgm:pt modelId="{2CD27EF5-837C-4E01-AD74-7C95F173164F}" type="pres">
      <dgm:prSet presAssocID="{81FC9356-187F-44E7-BD9B-14D9BA6D8DD4}" presName="Name25" presStyleLbl="parChTrans1D1" presStyleIdx="0" presStyleCnt="3"/>
      <dgm:spPr/>
    </dgm:pt>
    <dgm:pt modelId="{B1B50198-0BB2-4909-BADF-B3692C9F13EA}" type="pres">
      <dgm:prSet presAssocID="{6B91BB7F-4901-4516-84A8-B189676F5751}" presName="node" presStyleCnt="0"/>
      <dgm:spPr/>
    </dgm:pt>
    <dgm:pt modelId="{8EF31554-0AEE-4F1B-8A62-2D318D641D2F}" type="pres">
      <dgm:prSet presAssocID="{6B91BB7F-4901-4516-84A8-B189676F5751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75D50B-A062-40CB-8656-A5362DC84D77}" type="pres">
      <dgm:prSet presAssocID="{6B91BB7F-4901-4516-84A8-B189676F575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12A456-49FD-48EE-8EEA-B48399BFA427}" type="pres">
      <dgm:prSet presAssocID="{0758D82F-1560-4131-83EA-9380CE63491C}" presName="Name25" presStyleLbl="parChTrans1D1" presStyleIdx="1" presStyleCnt="3"/>
      <dgm:spPr/>
    </dgm:pt>
    <dgm:pt modelId="{1DBE6297-8B05-4F14-B65F-15E41EFD5986}" type="pres">
      <dgm:prSet presAssocID="{4A2AF544-647A-47E4-9507-E9D687C52B78}" presName="node" presStyleCnt="0"/>
      <dgm:spPr/>
    </dgm:pt>
    <dgm:pt modelId="{91DD77BB-7357-4655-B17A-1FCE832B1E36}" type="pres">
      <dgm:prSet presAssocID="{4A2AF544-647A-47E4-9507-E9D687C52B78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EEA261-83D6-4728-A381-A86A1730EB19}" type="pres">
      <dgm:prSet presAssocID="{4A2AF544-647A-47E4-9507-E9D687C52B78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4DA494-E92F-4F2D-B28E-7C1816F0853D}" type="pres">
      <dgm:prSet presAssocID="{D07DD9D6-0E44-4E84-83F4-71C8DE039173}" presName="Name25" presStyleLbl="parChTrans1D1" presStyleIdx="2" presStyleCnt="3"/>
      <dgm:spPr/>
    </dgm:pt>
    <dgm:pt modelId="{52A9F323-FDD4-457D-8EBE-FBF5767C6139}" type="pres">
      <dgm:prSet presAssocID="{D5F9AA82-73B7-498E-B68D-5EEB08527264}" presName="node" presStyleCnt="0"/>
      <dgm:spPr/>
    </dgm:pt>
    <dgm:pt modelId="{9EC48229-F6D6-42BB-8410-554A42289A70}" type="pres">
      <dgm:prSet presAssocID="{D5F9AA82-73B7-498E-B68D-5EEB08527264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098962-43D2-40A4-84F1-C9FFCC55DEDE}" type="pres">
      <dgm:prSet presAssocID="{D5F9AA82-73B7-498E-B68D-5EEB0852726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56769F-E321-4985-A458-65C62D8794F2}" type="presOf" srcId="{C59F1993-3333-48ED-924F-05C0150EFD22}" destId="{4675D50B-A062-40CB-8656-A5362DC84D77}" srcOrd="0" destOrd="0" presId="urn:microsoft.com/office/officeart/2005/8/layout/radial2"/>
    <dgm:cxn modelId="{2D664BE2-DAFD-44CB-8B75-087039A709D2}" srcId="{6B91BB7F-4901-4516-84A8-B189676F5751}" destId="{C59F1993-3333-48ED-924F-05C0150EFD22}" srcOrd="0" destOrd="0" parTransId="{B5C896B8-0E6B-456E-A93A-7E7BFD167DED}" sibTransId="{0D06B3E3-EF37-46AF-8BD3-D9575E581770}"/>
    <dgm:cxn modelId="{CB838031-E0D9-421A-86FE-98E0256B303F}" srcId="{4A2AF544-647A-47E4-9507-E9D687C52B78}" destId="{E2C12007-E326-49D8-8C48-C3A2A6FE0420}" srcOrd="0" destOrd="0" parTransId="{0BA3257C-FA6A-40E4-8C45-657E9BD3EDBD}" sibTransId="{B0766D55-87E9-4A3A-A760-A5D4C4C5EE72}"/>
    <dgm:cxn modelId="{2005ECA1-967D-4DE6-9C5C-DBA2F031DF46}" srcId="{DFA8E0A5-B248-46FE-A464-CC0783F13248}" destId="{4A2AF544-647A-47E4-9507-E9D687C52B78}" srcOrd="1" destOrd="0" parTransId="{0758D82F-1560-4131-83EA-9380CE63491C}" sibTransId="{DEB218DD-198B-4BF8-B499-37999F3C3369}"/>
    <dgm:cxn modelId="{9F05233B-24DF-49BB-AA1A-B930923C9DBB}" type="presOf" srcId="{4A2AF544-647A-47E4-9507-E9D687C52B78}" destId="{91DD77BB-7357-4655-B17A-1FCE832B1E36}" srcOrd="0" destOrd="0" presId="urn:microsoft.com/office/officeart/2005/8/layout/radial2"/>
    <dgm:cxn modelId="{9DAE8F1C-CCD6-4C45-AE76-52AC77999D53}" type="presOf" srcId="{D07DD9D6-0E44-4E84-83F4-71C8DE039173}" destId="{0E4DA494-E92F-4F2D-B28E-7C1816F0853D}" srcOrd="0" destOrd="0" presId="urn:microsoft.com/office/officeart/2005/8/layout/radial2"/>
    <dgm:cxn modelId="{94847DFB-E71B-45CC-8E1F-65CF8E074278}" srcId="{DFA8E0A5-B248-46FE-A464-CC0783F13248}" destId="{D5F9AA82-73B7-498E-B68D-5EEB08527264}" srcOrd="2" destOrd="0" parTransId="{D07DD9D6-0E44-4E84-83F4-71C8DE039173}" sibTransId="{B2A8C309-2CF8-40D0-9F2B-0E335A987870}"/>
    <dgm:cxn modelId="{D34A8154-C553-4D23-9403-5B1311421452}" type="presOf" srcId="{6B91BB7F-4901-4516-84A8-B189676F5751}" destId="{8EF31554-0AEE-4F1B-8A62-2D318D641D2F}" srcOrd="0" destOrd="0" presId="urn:microsoft.com/office/officeart/2005/8/layout/radial2"/>
    <dgm:cxn modelId="{F35454AB-C14D-4C52-AEED-C68B42B8A92C}" type="presOf" srcId="{81FC9356-187F-44E7-BD9B-14D9BA6D8DD4}" destId="{2CD27EF5-837C-4E01-AD74-7C95F173164F}" srcOrd="0" destOrd="0" presId="urn:microsoft.com/office/officeart/2005/8/layout/radial2"/>
    <dgm:cxn modelId="{48CF2AD6-B4A9-4430-B164-75F085DB980B}" type="presOf" srcId="{DBA04F25-36FC-486C-8D87-8E20EED603FD}" destId="{C8098962-43D2-40A4-84F1-C9FFCC55DEDE}" srcOrd="0" destOrd="0" presId="urn:microsoft.com/office/officeart/2005/8/layout/radial2"/>
    <dgm:cxn modelId="{81B2C8AF-7523-4728-81F6-B03E8DA703D9}" type="presOf" srcId="{0758D82F-1560-4131-83EA-9380CE63491C}" destId="{8012A456-49FD-48EE-8EEA-B48399BFA427}" srcOrd="0" destOrd="0" presId="urn:microsoft.com/office/officeart/2005/8/layout/radial2"/>
    <dgm:cxn modelId="{9652F0E4-F208-49C3-A8E4-801B68024002}" type="presOf" srcId="{E2C12007-E326-49D8-8C48-C3A2A6FE0420}" destId="{7FEEA261-83D6-4728-A381-A86A1730EB19}" srcOrd="0" destOrd="0" presId="urn:microsoft.com/office/officeart/2005/8/layout/radial2"/>
    <dgm:cxn modelId="{5E1304E9-607A-480C-9EA4-04BBD988A727}" srcId="{DFA8E0A5-B248-46FE-A464-CC0783F13248}" destId="{6B91BB7F-4901-4516-84A8-B189676F5751}" srcOrd="0" destOrd="0" parTransId="{81FC9356-187F-44E7-BD9B-14D9BA6D8DD4}" sibTransId="{A825C97A-12E1-46E6-97A3-703F2C22D2D8}"/>
    <dgm:cxn modelId="{1E725747-3265-47CA-A760-E2372F9B9D1A}" type="presOf" srcId="{D5F9AA82-73B7-498E-B68D-5EEB08527264}" destId="{9EC48229-F6D6-42BB-8410-554A42289A70}" srcOrd="0" destOrd="0" presId="urn:microsoft.com/office/officeart/2005/8/layout/radial2"/>
    <dgm:cxn modelId="{57B59742-3042-427F-BB97-C29629E517E5}" type="presOf" srcId="{DFA8E0A5-B248-46FE-A464-CC0783F13248}" destId="{FD188588-5536-4C46-9037-4C2C43EC324B}" srcOrd="0" destOrd="0" presId="urn:microsoft.com/office/officeart/2005/8/layout/radial2"/>
    <dgm:cxn modelId="{FA6C9169-5D88-407B-9CD3-26043BF1E14F}" srcId="{D5F9AA82-73B7-498E-B68D-5EEB08527264}" destId="{DBA04F25-36FC-486C-8D87-8E20EED603FD}" srcOrd="0" destOrd="0" parTransId="{C03B6695-8A60-4B77-98BF-9C05A2395312}" sibTransId="{E273A81D-4AA4-4113-86BC-710D7B5AE845}"/>
    <dgm:cxn modelId="{0782F87D-70AD-4E16-8596-BD99160FBADD}" type="presParOf" srcId="{FD188588-5536-4C46-9037-4C2C43EC324B}" destId="{8CAD2DB8-58C7-41F5-A814-0E3065B23ACE}" srcOrd="0" destOrd="0" presId="urn:microsoft.com/office/officeart/2005/8/layout/radial2"/>
    <dgm:cxn modelId="{437992DA-AF48-46E5-AF82-E3BD3215630E}" type="presParOf" srcId="{8CAD2DB8-58C7-41F5-A814-0E3065B23ACE}" destId="{E9E5A099-E794-43B0-A674-A828C137D6F6}" srcOrd="0" destOrd="0" presId="urn:microsoft.com/office/officeart/2005/8/layout/radial2"/>
    <dgm:cxn modelId="{B58C1A7B-BCF2-4C2C-A34A-755205D99BC0}" type="presParOf" srcId="{E9E5A099-E794-43B0-A674-A828C137D6F6}" destId="{3B06BAC3-F61B-4DAF-AAA1-AAB022F87028}" srcOrd="0" destOrd="0" presId="urn:microsoft.com/office/officeart/2005/8/layout/radial2"/>
    <dgm:cxn modelId="{A5DA9407-9B78-4A33-89A9-BFFE73547966}" type="presParOf" srcId="{E9E5A099-E794-43B0-A674-A828C137D6F6}" destId="{7AA9EFE8-F110-44CD-977C-BD4DD22A8E1A}" srcOrd="1" destOrd="0" presId="urn:microsoft.com/office/officeart/2005/8/layout/radial2"/>
    <dgm:cxn modelId="{64BA9A0F-193B-470A-8544-1F7906D72AC3}" type="presParOf" srcId="{8CAD2DB8-58C7-41F5-A814-0E3065B23ACE}" destId="{2CD27EF5-837C-4E01-AD74-7C95F173164F}" srcOrd="1" destOrd="0" presId="urn:microsoft.com/office/officeart/2005/8/layout/radial2"/>
    <dgm:cxn modelId="{0C430FCD-6DD3-4F83-A631-476D68A6B1F5}" type="presParOf" srcId="{8CAD2DB8-58C7-41F5-A814-0E3065B23ACE}" destId="{B1B50198-0BB2-4909-BADF-B3692C9F13EA}" srcOrd="2" destOrd="0" presId="urn:microsoft.com/office/officeart/2005/8/layout/radial2"/>
    <dgm:cxn modelId="{75686365-2245-4FB8-8F92-7E0D572206B9}" type="presParOf" srcId="{B1B50198-0BB2-4909-BADF-B3692C9F13EA}" destId="{8EF31554-0AEE-4F1B-8A62-2D318D641D2F}" srcOrd="0" destOrd="0" presId="urn:microsoft.com/office/officeart/2005/8/layout/radial2"/>
    <dgm:cxn modelId="{2A378A92-B96F-4694-980E-12E59DA9CE7F}" type="presParOf" srcId="{B1B50198-0BB2-4909-BADF-B3692C9F13EA}" destId="{4675D50B-A062-40CB-8656-A5362DC84D77}" srcOrd="1" destOrd="0" presId="urn:microsoft.com/office/officeart/2005/8/layout/radial2"/>
    <dgm:cxn modelId="{5A579B43-D748-46E2-B5E5-4DF9C7C52167}" type="presParOf" srcId="{8CAD2DB8-58C7-41F5-A814-0E3065B23ACE}" destId="{8012A456-49FD-48EE-8EEA-B48399BFA427}" srcOrd="3" destOrd="0" presId="urn:microsoft.com/office/officeart/2005/8/layout/radial2"/>
    <dgm:cxn modelId="{6CF45F67-FA00-4BFC-AB1D-5EA1EB053A7A}" type="presParOf" srcId="{8CAD2DB8-58C7-41F5-A814-0E3065B23ACE}" destId="{1DBE6297-8B05-4F14-B65F-15E41EFD5986}" srcOrd="4" destOrd="0" presId="urn:microsoft.com/office/officeart/2005/8/layout/radial2"/>
    <dgm:cxn modelId="{121245F5-8CAE-42C3-A9B2-1E97F0A3CBAE}" type="presParOf" srcId="{1DBE6297-8B05-4F14-B65F-15E41EFD5986}" destId="{91DD77BB-7357-4655-B17A-1FCE832B1E36}" srcOrd="0" destOrd="0" presId="urn:microsoft.com/office/officeart/2005/8/layout/radial2"/>
    <dgm:cxn modelId="{171A1D43-C309-4282-A47A-2B740B5EF50E}" type="presParOf" srcId="{1DBE6297-8B05-4F14-B65F-15E41EFD5986}" destId="{7FEEA261-83D6-4728-A381-A86A1730EB19}" srcOrd="1" destOrd="0" presId="urn:microsoft.com/office/officeart/2005/8/layout/radial2"/>
    <dgm:cxn modelId="{A121C41E-5BB3-4C28-8CC0-D9E1C9E7DBDB}" type="presParOf" srcId="{8CAD2DB8-58C7-41F5-A814-0E3065B23ACE}" destId="{0E4DA494-E92F-4F2D-B28E-7C1816F0853D}" srcOrd="5" destOrd="0" presId="urn:microsoft.com/office/officeart/2005/8/layout/radial2"/>
    <dgm:cxn modelId="{9C3D3940-1139-4C24-89FA-B741C357827B}" type="presParOf" srcId="{8CAD2DB8-58C7-41F5-A814-0E3065B23ACE}" destId="{52A9F323-FDD4-457D-8EBE-FBF5767C6139}" srcOrd="6" destOrd="0" presId="urn:microsoft.com/office/officeart/2005/8/layout/radial2"/>
    <dgm:cxn modelId="{BA530938-5D3F-42B0-B47A-37FA10EBF9DC}" type="presParOf" srcId="{52A9F323-FDD4-457D-8EBE-FBF5767C6139}" destId="{9EC48229-F6D6-42BB-8410-554A42289A70}" srcOrd="0" destOrd="0" presId="urn:microsoft.com/office/officeart/2005/8/layout/radial2"/>
    <dgm:cxn modelId="{9918FEC1-972E-4BAD-BE76-BABFC60AF145}" type="presParOf" srcId="{52A9F323-FDD4-457D-8EBE-FBF5767C6139}" destId="{C8098962-43D2-40A4-84F1-C9FFCC55DEDE}" srcOrd="1" destOrd="0" presId="urn:microsoft.com/office/officeart/2005/8/layout/radial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5120E-2BE2-42BF-89B7-11C39E100F9F}" type="datetimeFigureOut">
              <a:rPr lang="fr-FR" smtClean="0"/>
              <a:t>30/10/2018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CD1F3-6058-4002-A701-DF29C65D365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1DD55A-C905-4474-BC6C-7778D2B9C454}" type="datetime1">
              <a:rPr lang="fr-FR" smtClean="0"/>
              <a:t>30/10/2018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31EB0-5E1F-4935-947D-ED29A07D27D0}" type="datetime1">
              <a:rPr lang="fr-FR" smtClean="0"/>
              <a:t>30/10/2018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280E-1248-4216-A668-A3E8DFEA8160}" type="datetime1">
              <a:rPr lang="fr-FR" smtClean="0"/>
              <a:t>30/10/2018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1B5C6E-D67C-4F25-B31A-F69486D45FC4}" type="datetime1">
              <a:rPr lang="fr-FR" smtClean="0"/>
              <a:t>30/10/2018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06AFA-F148-48EB-B336-DD7CDA4137A3}" type="datetime1">
              <a:rPr lang="fr-FR" smtClean="0"/>
              <a:t>30/10/2018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DF6DEC-80E4-4279-B3DB-4A00E9245EF1}" type="datetime1">
              <a:rPr lang="fr-FR" smtClean="0"/>
              <a:t>30/10/2018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296A8-0298-46EA-8B50-6D70934647B3}" type="datetime1">
              <a:rPr lang="fr-FR" smtClean="0"/>
              <a:t>30/10/2018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73976-4052-46F9-BBC3-CCED18B4D6DF}" type="datetime1">
              <a:rPr lang="fr-FR" smtClean="0"/>
              <a:t>30/10/2018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1BA33A-4C5D-4A28-AFAE-C08E3B821092}" type="datetime1">
              <a:rPr lang="fr-FR" smtClean="0"/>
              <a:t>30/10/2018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45975ED-81F3-44F6-A7B7-91A0F9F3F285}" type="datetime1">
              <a:rPr lang="fr-FR" smtClean="0"/>
              <a:t>30/10/2018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7197E2-D03E-4FE9-BE94-CBC4EAA7EF7D}" type="datetime1">
              <a:rPr lang="fr-FR" smtClean="0"/>
              <a:t>30/10/2018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242C03-2498-40D6-A7C6-B0B322232794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B49135-6285-417E-A492-AB912EBF7603}" type="datetime1">
              <a:rPr lang="fr-FR" smtClean="0"/>
              <a:t>30/10/2018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215338" y="6407944"/>
            <a:ext cx="797694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600" b="1">
                <a:solidFill>
                  <a:schemeClr val="tx1"/>
                </a:solidFill>
              </a:defRPr>
            </a:lvl1pPr>
            <a:extLst/>
          </a:lstStyle>
          <a:p>
            <a:fld id="{AE242C03-2498-40D6-A7C6-B0B32223279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.unsw.edu.au/note-taking-skill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Taking</a:t>
            </a:r>
            <a:r>
              <a:rPr lang="fr-FR" dirty="0" smtClean="0"/>
              <a:t> notes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Realized by: Mustapha </a:t>
            </a:r>
            <a:r>
              <a:rPr lang="en-US" dirty="0" err="1" smtClean="0"/>
              <a:t>Jaballah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Second yeah Fundamental English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FR" sz="3600" dirty="0" smtClean="0">
                <a:solidFill>
                  <a:srgbClr val="FF0000"/>
                </a:solidFill>
                <a:sym typeface="Wingdings" pitchFamily="2" charset="2"/>
              </a:rPr>
              <a:t>Mark </a:t>
            </a:r>
            <a:r>
              <a:rPr lang="fr-FR" sz="3600" dirty="0" err="1" smtClean="0">
                <a:solidFill>
                  <a:srgbClr val="FF0000"/>
                </a:solidFill>
                <a:sym typeface="Wingdings" pitchFamily="2" charset="2"/>
              </a:rPr>
              <a:t>unclear</a:t>
            </a:r>
            <a:r>
              <a:rPr lang="fr-FR" sz="3600" dirty="0" smtClean="0">
                <a:solidFill>
                  <a:srgbClr val="FF0000"/>
                </a:solidFill>
                <a:sym typeface="Wingdings" pitchFamily="2" charset="2"/>
              </a:rPr>
              <a:t> concepts </a:t>
            </a:r>
            <a:r>
              <a:rPr lang="fr-FR" sz="3600" dirty="0" err="1" smtClean="0">
                <a:solidFill>
                  <a:srgbClr val="FF0000"/>
                </a:solidFill>
                <a:sym typeface="Wingdings" pitchFamily="2" charset="2"/>
              </a:rPr>
              <a:t>with</a:t>
            </a:r>
            <a:r>
              <a:rPr lang="fr-FR" sz="3600" dirty="0" smtClean="0">
                <a:solidFill>
                  <a:srgbClr val="FF0000"/>
                </a:solidFill>
                <a:sym typeface="Wingdings" pitchFamily="2" charset="2"/>
              </a:rPr>
              <a:t> a question mark.</a:t>
            </a:r>
            <a:endParaRPr lang="fr-FR" sz="36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fr-FR" sz="3600" dirty="0" smtClean="0"/>
              <a:t>(To </a:t>
            </a:r>
            <a:r>
              <a:rPr lang="fr-FR" sz="3600" dirty="0" err="1" smtClean="0"/>
              <a:t>be</a:t>
            </a:r>
            <a:r>
              <a:rPr lang="fr-FR" sz="3600" dirty="0" smtClean="0"/>
              <a:t> </a:t>
            </a:r>
            <a:r>
              <a:rPr lang="fr-FR" sz="3600" dirty="0" err="1" smtClean="0"/>
              <a:t>subject</a:t>
            </a:r>
            <a:r>
              <a:rPr lang="fr-FR" sz="3600" dirty="0" smtClean="0"/>
              <a:t> of a </a:t>
            </a:r>
            <a:r>
              <a:rPr lang="fr-FR" sz="3600" dirty="0" err="1" smtClean="0"/>
              <a:t>research</a:t>
            </a:r>
            <a:r>
              <a:rPr lang="fr-FR" sz="3600" dirty="0" smtClean="0"/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Or</a:t>
            </a:r>
          </a:p>
          <a:p>
            <a:pPr>
              <a:lnSpc>
                <a:spcPct val="150000"/>
              </a:lnSpc>
              <a:buNone/>
            </a:pPr>
            <a:r>
              <a:rPr lang="fr-FR" sz="3600" dirty="0" smtClean="0"/>
              <a:t>(To </a:t>
            </a:r>
            <a:r>
              <a:rPr lang="fr-FR" sz="3600" dirty="0" err="1" smtClean="0"/>
              <a:t>ask</a:t>
            </a:r>
            <a:r>
              <a:rPr lang="fr-FR" sz="3600" dirty="0" smtClean="0"/>
              <a:t> the </a:t>
            </a:r>
            <a:r>
              <a:rPr lang="fr-FR" sz="3600" dirty="0" err="1" smtClean="0"/>
              <a:t>instructor</a:t>
            </a:r>
            <a:r>
              <a:rPr lang="fr-FR" sz="3600" dirty="0" smtClean="0"/>
              <a:t> about </a:t>
            </a:r>
            <a:r>
              <a:rPr lang="fr-FR" sz="3600" dirty="0" err="1" smtClean="0"/>
              <a:t>it</a:t>
            </a:r>
            <a:r>
              <a:rPr lang="fr-FR" sz="3600" dirty="0" smtClean="0"/>
              <a:t> </a:t>
            </a:r>
            <a:r>
              <a:rPr lang="fr-FR" sz="3600" dirty="0" err="1" smtClean="0"/>
              <a:t>when</a:t>
            </a:r>
            <a:r>
              <a:rPr lang="fr-FR" sz="3600" dirty="0" smtClean="0"/>
              <a:t> the </a:t>
            </a:r>
            <a:r>
              <a:rPr lang="fr-FR" sz="3600" dirty="0" err="1" smtClean="0"/>
              <a:t>opportunity</a:t>
            </a:r>
            <a:r>
              <a:rPr lang="fr-FR" sz="3600" dirty="0" smtClean="0"/>
              <a:t> </a:t>
            </a:r>
            <a:r>
              <a:rPr lang="fr-FR" sz="3600" dirty="0" err="1" smtClean="0"/>
              <a:t>comes</a:t>
            </a:r>
            <a:r>
              <a:rPr lang="fr-FR" sz="3600" dirty="0" smtClean="0"/>
              <a:t>)</a:t>
            </a:r>
            <a:endParaRPr lang="fr-FR" sz="36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During</a:t>
            </a:r>
            <a:r>
              <a:rPr lang="fr-FR" dirty="0" smtClean="0"/>
              <a:t> the lecture(3/3)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fr-FR" sz="2800" dirty="0" err="1" smtClean="0"/>
              <a:t>Making</a:t>
            </a:r>
            <a:r>
              <a:rPr lang="fr-FR" sz="2800" dirty="0" smtClean="0"/>
              <a:t> notes </a:t>
            </a:r>
            <a:r>
              <a:rPr lang="fr-FR" sz="2800" dirty="0" err="1" smtClean="0"/>
              <a:t>helps</a:t>
            </a:r>
            <a:r>
              <a:rPr lang="fr-FR" sz="2800" dirty="0" smtClean="0"/>
              <a:t> </a:t>
            </a:r>
            <a:r>
              <a:rPr lang="fr-FR" sz="2800" dirty="0" err="1" smtClean="0"/>
              <a:t>you</a:t>
            </a:r>
            <a:r>
              <a:rPr lang="fr-FR" sz="2800" dirty="0" smtClean="0"/>
              <a:t>:</a:t>
            </a:r>
          </a:p>
          <a:p>
            <a:pPr>
              <a:lnSpc>
                <a:spcPct val="200000"/>
              </a:lnSpc>
            </a:pPr>
            <a:r>
              <a:rPr lang="fr-FR" sz="2800" dirty="0" smtClean="0"/>
              <a:t> </a:t>
            </a:r>
            <a:r>
              <a:rPr lang="fr-FR" sz="2800" dirty="0" err="1" smtClean="0"/>
              <a:t>Follow</a:t>
            </a:r>
            <a:r>
              <a:rPr lang="fr-FR" sz="2800" dirty="0" smtClean="0"/>
              <a:t> and </a:t>
            </a:r>
            <a:r>
              <a:rPr lang="fr-FR" sz="2800" dirty="0" err="1" smtClean="0"/>
              <a:t>understand</a:t>
            </a:r>
            <a:r>
              <a:rPr lang="fr-FR" sz="2800" dirty="0" smtClean="0"/>
              <a:t> </a:t>
            </a:r>
            <a:r>
              <a:rPr lang="fr-FR" sz="2800" dirty="0" err="1" smtClean="0"/>
              <a:t>what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</a:t>
            </a:r>
            <a:r>
              <a:rPr lang="fr-FR" sz="2800" dirty="0" err="1" smtClean="0"/>
              <a:t>being</a:t>
            </a:r>
            <a:r>
              <a:rPr lang="fr-FR" sz="2800" dirty="0" smtClean="0"/>
              <a:t> </a:t>
            </a:r>
            <a:r>
              <a:rPr lang="fr-FR" sz="2800" dirty="0" err="1" smtClean="0"/>
              <a:t>presented</a:t>
            </a:r>
            <a:r>
              <a:rPr lang="fr-FR" sz="2800" dirty="0" smtClean="0"/>
              <a:t>  </a:t>
            </a:r>
            <a:r>
              <a:rPr lang="fr-FR" sz="2800" dirty="0" err="1" smtClean="0"/>
              <a:t>across</a:t>
            </a:r>
            <a:r>
              <a:rPr lang="fr-FR" sz="2800" dirty="0" smtClean="0"/>
              <a:t> a lecture or </a:t>
            </a:r>
            <a:r>
              <a:rPr lang="fr-FR" sz="2800" dirty="0" err="1" smtClean="0"/>
              <a:t>while</a:t>
            </a:r>
            <a:r>
              <a:rPr lang="fr-FR" sz="2800" dirty="0" smtClean="0"/>
              <a:t> </a:t>
            </a:r>
            <a:r>
              <a:rPr lang="fr-FR" sz="2800" dirty="0" err="1" smtClean="0"/>
              <a:t>reading</a:t>
            </a:r>
            <a:r>
              <a:rPr lang="fr-FR" sz="2800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fr-FR" sz="2800" dirty="0" smtClean="0"/>
              <a:t>It </a:t>
            </a:r>
            <a:r>
              <a:rPr lang="fr-FR" sz="2800" dirty="0" err="1" smtClean="0"/>
              <a:t>is</a:t>
            </a:r>
            <a:r>
              <a:rPr lang="fr-FR" sz="2800" dirty="0" smtClean="0"/>
              <a:t> </a:t>
            </a:r>
            <a:r>
              <a:rPr lang="fr-FR" sz="2800" dirty="0" err="1" smtClean="0"/>
              <a:t>also</a:t>
            </a:r>
            <a:r>
              <a:rPr lang="fr-FR" sz="2800" dirty="0" smtClean="0"/>
              <a:t> a </a:t>
            </a:r>
            <a:r>
              <a:rPr lang="fr-FR" sz="2800" dirty="0" err="1" smtClean="0"/>
              <a:t>resource</a:t>
            </a:r>
            <a:r>
              <a:rPr lang="fr-FR" sz="2800" dirty="0" smtClean="0"/>
              <a:t> for exam </a:t>
            </a:r>
            <a:r>
              <a:rPr lang="fr-FR" sz="2800" dirty="0" err="1" smtClean="0"/>
              <a:t>preparation</a:t>
            </a:r>
            <a:r>
              <a:rPr lang="fr-FR" sz="2800" dirty="0" smtClean="0"/>
              <a:t>.</a:t>
            </a:r>
          </a:p>
          <a:p>
            <a:pPr>
              <a:lnSpc>
                <a:spcPct val="200000"/>
              </a:lnSpc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student.unsw.edu.au/note-taking-skills</a:t>
            </a:r>
            <a:endParaRPr lang="en-US" dirty="0" smtClean="0"/>
          </a:p>
          <a:p>
            <a:r>
              <a:rPr lang="fr-FR" sz="2800" dirty="0" smtClean="0"/>
              <a:t>ANDREW, NORTHEDGE, </a:t>
            </a:r>
            <a:r>
              <a:rPr lang="fr-FR" sz="2800" i="1" u="sng" dirty="0" smtClean="0"/>
              <a:t>The Good </a:t>
            </a:r>
            <a:r>
              <a:rPr lang="fr-FR" sz="2800" i="1" u="sng" dirty="0" err="1" smtClean="0"/>
              <a:t>Study</a:t>
            </a:r>
            <a:r>
              <a:rPr lang="fr-FR" sz="2800" i="1" u="sng" dirty="0" smtClean="0"/>
              <a:t> Guide</a:t>
            </a:r>
            <a:r>
              <a:rPr lang="fr-FR" sz="2800" i="1" dirty="0" smtClean="0"/>
              <a:t> ,</a:t>
            </a:r>
            <a:r>
              <a:rPr lang="fr-FR" sz="2800" dirty="0" smtClean="0"/>
              <a:t> </a:t>
            </a:r>
            <a:r>
              <a:rPr lang="en-US" sz="2800" dirty="0" smtClean="0"/>
              <a:t>The Open University, 2005</a:t>
            </a:r>
            <a:endParaRPr lang="fr-FR" sz="2800" i="1" u="sng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12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Introduction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Taking notes while reading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Taking notes during a lecture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14422"/>
            <a:ext cx="8472518" cy="45259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3200" dirty="0" smtClean="0"/>
              <a:t>Why is taking notes important?</a:t>
            </a:r>
          </a:p>
          <a:p>
            <a:pPr>
              <a:lnSpc>
                <a:spcPct val="200000"/>
              </a:lnSpc>
            </a:pPr>
            <a:r>
              <a:rPr lang="fr-FR" sz="3200" dirty="0" smtClean="0"/>
              <a:t>It </a:t>
            </a:r>
            <a:r>
              <a:rPr lang="en-US" sz="3200" dirty="0" smtClean="0"/>
              <a:t>helps </a:t>
            </a:r>
            <a:r>
              <a:rPr lang="en-US" sz="3200" dirty="0"/>
              <a:t>you remember what you heard</a:t>
            </a:r>
            <a:r>
              <a:rPr lang="en-US" sz="3200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sz="3200" dirty="0" smtClean="0"/>
              <a:t>It consists of source for exam preparation</a:t>
            </a:r>
          </a:p>
          <a:p>
            <a:pPr>
              <a:lnSpc>
                <a:spcPct val="200000"/>
              </a:lnSpc>
            </a:pPr>
            <a:r>
              <a:rPr lang="en-US" sz="3200" dirty="0" smtClean="0"/>
              <a:t>It </a:t>
            </a:r>
            <a:r>
              <a:rPr lang="fr-FR" sz="3200" dirty="0" err="1"/>
              <a:t>helps</a:t>
            </a:r>
            <a:r>
              <a:rPr lang="fr-FR" sz="3200" dirty="0"/>
              <a:t> </a:t>
            </a:r>
            <a:r>
              <a:rPr lang="fr-FR" sz="3200" dirty="0" err="1"/>
              <a:t>you</a:t>
            </a:r>
            <a:r>
              <a:rPr lang="fr-FR" sz="3200" dirty="0"/>
              <a:t> to </a:t>
            </a:r>
            <a:r>
              <a:rPr lang="fr-FR" sz="3200" dirty="0" err="1" smtClean="0"/>
              <a:t>concentrate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Highlight important expressions and ideas.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Paraphrase the important ideas in bullets.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Record the page number in front of each bullet.</a:t>
            </a:r>
          </a:p>
          <a:p>
            <a:pPr>
              <a:lnSpc>
                <a:spcPct val="200000"/>
              </a:lnSpc>
              <a:buNone/>
            </a:pPr>
            <a:r>
              <a:rPr lang="en-US" sz="2800" dirty="0" smtClean="0"/>
              <a:t>(It will be </a:t>
            </a:r>
            <a:r>
              <a:rPr lang="en-US" sz="2800" dirty="0" err="1" smtClean="0"/>
              <a:t>helpfull</a:t>
            </a:r>
            <a:r>
              <a:rPr lang="en-US" sz="2800" dirty="0" smtClean="0"/>
              <a:t> in case you need quotation)</a:t>
            </a:r>
            <a:endParaRPr lang="en-US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Taking</a:t>
            </a:r>
            <a:r>
              <a:rPr lang="fr-FR" dirty="0" smtClean="0"/>
              <a:t> notes </a:t>
            </a:r>
            <a:r>
              <a:rPr lang="fr-FR" dirty="0" err="1" smtClean="0"/>
              <a:t>while</a:t>
            </a:r>
            <a:r>
              <a:rPr lang="fr-FR" dirty="0" smtClean="0"/>
              <a:t> </a:t>
            </a:r>
            <a:r>
              <a:rPr lang="fr-FR" dirty="0" err="1" smtClean="0"/>
              <a:t>reading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0" y="1481328"/>
            <a:ext cx="4495800" cy="53766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Paraphrased information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Quotations  « ….»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Useful numbers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4572000" y="1481328"/>
            <a:ext cx="4572000" cy="53766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Comments on the extracted ideas.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Questions that you need to find answer for them.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 err="1" smtClean="0"/>
              <a:t>Bibliographical</a:t>
            </a:r>
            <a:r>
              <a:rPr lang="fr-FR" dirty="0" smtClean="0"/>
              <a:t> information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dirty="0" err="1" smtClean="0"/>
              <a:t>Title</a:t>
            </a:r>
            <a:r>
              <a:rPr lang="fr-FR" dirty="0" smtClean="0"/>
              <a:t>, </a:t>
            </a:r>
            <a:r>
              <a:rPr lang="fr-FR" dirty="0" err="1" smtClean="0"/>
              <a:t>author</a:t>
            </a:r>
            <a:r>
              <a:rPr lang="fr-FR" dirty="0" smtClean="0"/>
              <a:t>, </a:t>
            </a:r>
            <a:r>
              <a:rPr lang="fr-FR" dirty="0" err="1" smtClean="0"/>
              <a:t>number</a:t>
            </a:r>
            <a:r>
              <a:rPr lang="fr-FR" dirty="0" smtClean="0"/>
              <a:t> of pages,…)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similar</a:t>
            </a:r>
            <a:r>
              <a:rPr lang="fr-FR" dirty="0" smtClean="0"/>
              <a:t> </a:t>
            </a:r>
            <a:r>
              <a:rPr lang="fr-FR" dirty="0" err="1" smtClean="0"/>
              <a:t>chart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useful</a:t>
            </a:r>
            <a:endParaRPr lang="fr-FR" dirty="0"/>
          </a:p>
        </p:txBody>
      </p:sp>
      <p:graphicFrame>
        <p:nvGraphicFramePr>
          <p:cNvPr id="7" name="Espace réservé du contenu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7472386" cy="4614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fr-FR" sz="3200" dirty="0" err="1" smtClean="0"/>
              <a:t>Preparing</a:t>
            </a:r>
            <a:r>
              <a:rPr lang="fr-FR" sz="3200" dirty="0" smtClean="0"/>
              <a:t> </a:t>
            </a:r>
            <a:r>
              <a:rPr lang="fr-FR" sz="3200" dirty="0" err="1" smtClean="0"/>
              <a:t>yourself</a:t>
            </a:r>
            <a:r>
              <a:rPr lang="fr-FR" sz="3200" dirty="0" smtClean="0"/>
              <a:t>:</a:t>
            </a:r>
          </a:p>
          <a:p>
            <a:pPr>
              <a:lnSpc>
                <a:spcPct val="200000"/>
              </a:lnSpc>
            </a:pPr>
            <a:r>
              <a:rPr lang="fr-FR" sz="3200" dirty="0" smtClean="0"/>
              <a:t> Know </a:t>
            </a:r>
            <a:r>
              <a:rPr lang="fr-FR" sz="3200" dirty="0" err="1" smtClean="0"/>
              <a:t>what</a:t>
            </a:r>
            <a:r>
              <a:rPr lang="fr-FR" sz="3200" dirty="0" smtClean="0"/>
              <a:t> </a:t>
            </a:r>
            <a:r>
              <a:rPr lang="fr-FR" sz="3200" dirty="0" err="1" smtClean="0"/>
              <a:t>will</a:t>
            </a:r>
            <a:r>
              <a:rPr lang="fr-FR" sz="3200" dirty="0" smtClean="0"/>
              <a:t> the lecture </a:t>
            </a:r>
            <a:r>
              <a:rPr lang="fr-FR" sz="3200" dirty="0" err="1" smtClean="0"/>
              <a:t>be</a:t>
            </a:r>
            <a:r>
              <a:rPr lang="fr-FR" sz="3200" dirty="0" smtClean="0"/>
              <a:t> about.</a:t>
            </a:r>
          </a:p>
          <a:p>
            <a:pPr>
              <a:lnSpc>
                <a:spcPct val="200000"/>
              </a:lnSpc>
            </a:pPr>
            <a:r>
              <a:rPr lang="fr-FR" sz="3200" dirty="0" err="1" smtClean="0"/>
              <a:t>Bring</a:t>
            </a:r>
            <a:r>
              <a:rPr lang="fr-FR" sz="3200" dirty="0" smtClean="0"/>
              <a:t> </a:t>
            </a:r>
            <a:r>
              <a:rPr lang="fr-FR" sz="3200" dirty="0" err="1" smtClean="0"/>
              <a:t>suitable</a:t>
            </a:r>
            <a:r>
              <a:rPr lang="fr-FR" sz="3200" dirty="0" smtClean="0"/>
              <a:t> notebook.</a:t>
            </a:r>
          </a:p>
          <a:p>
            <a:pPr>
              <a:lnSpc>
                <a:spcPct val="200000"/>
              </a:lnSpc>
            </a:pPr>
            <a:r>
              <a:rPr lang="en-US" sz="3200" dirty="0"/>
              <a:t>Review </a:t>
            </a:r>
            <a:r>
              <a:rPr lang="en-US" sz="3200" dirty="0" smtClean="0"/>
              <a:t>previous lectures' notes</a:t>
            </a:r>
          </a:p>
          <a:p>
            <a:pPr>
              <a:lnSpc>
                <a:spcPct val="200000"/>
              </a:lnSpc>
            </a:pPr>
            <a:endParaRPr lang="fr-FR" sz="32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Taking</a:t>
            </a:r>
            <a:r>
              <a:rPr lang="fr-FR" dirty="0" smtClean="0"/>
              <a:t> notes </a:t>
            </a:r>
            <a:r>
              <a:rPr lang="fr-FR" dirty="0" err="1" smtClean="0"/>
              <a:t>during</a:t>
            </a:r>
            <a:r>
              <a:rPr lang="fr-FR" dirty="0" smtClean="0"/>
              <a:t> a lecture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200" dirty="0" err="1" smtClean="0"/>
              <a:t>Instructors</a:t>
            </a:r>
            <a:r>
              <a:rPr lang="fr-FR" sz="3200" dirty="0" smtClean="0"/>
              <a:t> </a:t>
            </a:r>
            <a:r>
              <a:rPr lang="fr-FR" sz="3200" dirty="0" err="1" smtClean="0"/>
              <a:t>may</a:t>
            </a:r>
            <a:r>
              <a:rPr lang="fr-FR" sz="3200" dirty="0" smtClean="0"/>
              <a:t> use expressions </a:t>
            </a:r>
            <a:r>
              <a:rPr lang="fr-FR" sz="3200" dirty="0" err="1" smtClean="0"/>
              <a:t>like</a:t>
            </a:r>
            <a:r>
              <a:rPr lang="fr-FR" sz="32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fr-FR" sz="3200" dirty="0" err="1" smtClean="0"/>
              <a:t>Pay</a:t>
            </a:r>
            <a:r>
              <a:rPr lang="fr-FR" sz="3200" dirty="0" smtClean="0"/>
              <a:t> attention to ……</a:t>
            </a:r>
          </a:p>
          <a:p>
            <a:pPr>
              <a:lnSpc>
                <a:spcPct val="150000"/>
              </a:lnSpc>
            </a:pPr>
            <a:r>
              <a:rPr lang="fr-FR" sz="3200" dirty="0" err="1" smtClean="0"/>
              <a:t>Keep</a:t>
            </a:r>
            <a:r>
              <a:rPr lang="fr-FR" sz="3200" dirty="0" smtClean="0"/>
              <a:t> in </a:t>
            </a:r>
            <a:r>
              <a:rPr lang="fr-FR" sz="3200" dirty="0" err="1" smtClean="0"/>
              <a:t>mind</a:t>
            </a:r>
            <a:r>
              <a:rPr lang="fr-FR" sz="3200" dirty="0" smtClean="0"/>
              <a:t>……….</a:t>
            </a:r>
          </a:p>
          <a:p>
            <a:pPr>
              <a:lnSpc>
                <a:spcPct val="150000"/>
              </a:lnSpc>
              <a:buNone/>
            </a:pPr>
            <a:endParaRPr lang="fr-FR" sz="3200" dirty="0"/>
          </a:p>
          <a:p>
            <a:pPr>
              <a:lnSpc>
                <a:spcPct val="150000"/>
              </a:lnSpc>
              <a:buNone/>
            </a:pPr>
            <a:r>
              <a:rPr lang="fr-FR" sz="3200" dirty="0" err="1" smtClean="0"/>
              <a:t>These</a:t>
            </a:r>
            <a:r>
              <a:rPr lang="fr-FR" sz="3200" dirty="0" smtClean="0"/>
              <a:t> are </a:t>
            </a:r>
            <a:r>
              <a:rPr lang="fr-FR" sz="3200" dirty="0" err="1" smtClean="0"/>
              <a:t>signs</a:t>
            </a:r>
            <a:r>
              <a:rPr lang="fr-FR" sz="3200" dirty="0" smtClean="0"/>
              <a:t> of important </a:t>
            </a:r>
            <a:r>
              <a:rPr lang="fr-FR" sz="3200" dirty="0" err="1" smtClean="0"/>
              <a:t>ideas</a:t>
            </a:r>
            <a:r>
              <a:rPr lang="fr-FR" sz="3200" dirty="0" smtClean="0"/>
              <a:t> to </a:t>
            </a:r>
            <a:r>
              <a:rPr lang="fr-FR" sz="3200" dirty="0" err="1" smtClean="0"/>
              <a:t>take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During</a:t>
            </a:r>
            <a:r>
              <a:rPr lang="fr-FR" dirty="0" smtClean="0"/>
              <a:t> the lecture(1/3)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fr-FR" sz="3200" dirty="0" smtClean="0"/>
              <a:t>Use short </a:t>
            </a:r>
            <a:r>
              <a:rPr lang="fr-FR" sz="3200" dirty="0" err="1" smtClean="0"/>
              <a:t>abreviations</a:t>
            </a:r>
            <a:r>
              <a:rPr lang="fr-FR" sz="3200" dirty="0" smtClean="0"/>
              <a:t> </a:t>
            </a:r>
            <a:r>
              <a:rPr lang="fr-FR" sz="3200" dirty="0" err="1" smtClean="0"/>
              <a:t>such</a:t>
            </a:r>
            <a:r>
              <a:rPr lang="fr-FR" sz="3200" dirty="0" smtClean="0"/>
              <a:t> as:</a:t>
            </a:r>
          </a:p>
          <a:p>
            <a:pPr marL="1619250" indent="-269875">
              <a:lnSpc>
                <a:spcPct val="170000"/>
              </a:lnSpc>
            </a:pPr>
            <a:r>
              <a:rPr lang="fr-FR" sz="3200" dirty="0" smtClean="0"/>
              <a:t>Incorporation</a:t>
            </a:r>
            <a:r>
              <a:rPr lang="fr-FR" sz="3200" dirty="0" smtClean="0">
                <a:sym typeface="Wingdings" pitchFamily="2" charset="2"/>
              </a:rPr>
              <a:t> </a:t>
            </a:r>
            <a:r>
              <a:rPr lang="fr-FR" sz="3200" dirty="0" err="1" smtClean="0">
                <a:sym typeface="Wingdings" pitchFamily="2" charset="2"/>
              </a:rPr>
              <a:t>inc</a:t>
            </a:r>
            <a:endParaRPr lang="fr-FR" sz="3200" dirty="0" smtClean="0">
              <a:sym typeface="Wingdings" pitchFamily="2" charset="2"/>
            </a:endParaRPr>
          </a:p>
          <a:p>
            <a:pPr marL="1619250" indent="-269875">
              <a:lnSpc>
                <a:spcPct val="170000"/>
              </a:lnSpc>
            </a:pPr>
            <a:r>
              <a:rPr lang="fr-FR" sz="3200" dirty="0" smtClean="0">
                <a:sym typeface="Wingdings" pitchFamily="2" charset="2"/>
              </a:rPr>
              <a:t>World </a:t>
            </a:r>
            <a:r>
              <a:rPr lang="fr-FR" sz="3200" dirty="0" err="1" smtClean="0">
                <a:sym typeface="Wingdings" pitchFamily="2" charset="2"/>
              </a:rPr>
              <a:t>War</a:t>
            </a:r>
            <a:r>
              <a:rPr lang="fr-FR" sz="3200" dirty="0" smtClean="0">
                <a:sym typeface="Wingdings" pitchFamily="2" charset="2"/>
              </a:rPr>
              <a:t> </a:t>
            </a:r>
            <a:r>
              <a:rPr lang="fr-FR" sz="3200" dirty="0" err="1" smtClean="0">
                <a:sym typeface="Wingdings" pitchFamily="2" charset="2"/>
              </a:rPr>
              <a:t>two</a:t>
            </a:r>
            <a:r>
              <a:rPr lang="fr-FR" sz="3200" dirty="0" smtClean="0">
                <a:sym typeface="Wingdings" pitchFamily="2" charset="2"/>
              </a:rPr>
              <a:t> WW2</a:t>
            </a:r>
          </a:p>
          <a:p>
            <a:pPr>
              <a:lnSpc>
                <a:spcPct val="170000"/>
              </a:lnSpc>
            </a:pPr>
            <a:r>
              <a:rPr lang="fr-FR" sz="3200" dirty="0" err="1" smtClean="0">
                <a:sym typeface="Wingdings" pitchFamily="2" charset="2"/>
              </a:rPr>
              <a:t>Space</a:t>
            </a:r>
            <a:r>
              <a:rPr lang="fr-FR" sz="3200" dirty="0" smtClean="0">
                <a:sym typeface="Wingdings" pitchFamily="2" charset="2"/>
              </a:rPr>
              <a:t> </a:t>
            </a:r>
            <a:r>
              <a:rPr lang="fr-FR" sz="3200" dirty="0" err="1" smtClean="0">
                <a:sym typeface="Wingdings" pitchFamily="2" charset="2"/>
              </a:rPr>
              <a:t>your</a:t>
            </a:r>
            <a:r>
              <a:rPr lang="fr-FR" sz="3200" dirty="0" smtClean="0">
                <a:sym typeface="Wingdings" pitchFamily="2" charset="2"/>
              </a:rPr>
              <a:t> </a:t>
            </a:r>
            <a:r>
              <a:rPr lang="fr-FR" sz="3200" dirty="0" err="1" smtClean="0">
                <a:sym typeface="Wingdings" pitchFamily="2" charset="2"/>
              </a:rPr>
              <a:t>lines</a:t>
            </a:r>
            <a:r>
              <a:rPr lang="fr-FR" sz="3200" dirty="0" smtClean="0">
                <a:sym typeface="Wingdings" pitchFamily="2" charset="2"/>
              </a:rPr>
              <a:t> : You </a:t>
            </a:r>
            <a:r>
              <a:rPr lang="fr-FR" sz="3200" dirty="0" err="1" smtClean="0">
                <a:sym typeface="Wingdings" pitchFamily="2" charset="2"/>
              </a:rPr>
              <a:t>may</a:t>
            </a:r>
            <a:r>
              <a:rPr lang="fr-FR" sz="3200" dirty="0" smtClean="0">
                <a:sym typeface="Wingdings" pitchFamily="2" charset="2"/>
              </a:rPr>
              <a:t> </a:t>
            </a:r>
            <a:r>
              <a:rPr lang="fr-FR" sz="3200" dirty="0" err="1" smtClean="0">
                <a:sym typeface="Wingdings" pitchFamily="2" charset="2"/>
              </a:rPr>
              <a:t>add</a:t>
            </a:r>
            <a:r>
              <a:rPr lang="fr-FR" sz="3200" dirty="0" smtClean="0">
                <a:sym typeface="Wingdings" pitchFamily="2" charset="2"/>
              </a:rPr>
              <a:t> </a:t>
            </a:r>
            <a:r>
              <a:rPr lang="fr-FR" sz="3200" dirty="0" err="1" smtClean="0">
                <a:sym typeface="Wingdings" pitchFamily="2" charset="2"/>
              </a:rPr>
              <a:t>some</a:t>
            </a:r>
            <a:r>
              <a:rPr lang="fr-FR" sz="3200" dirty="0" smtClean="0">
                <a:sym typeface="Wingdings" pitchFamily="2" charset="2"/>
              </a:rPr>
              <a:t> information in </a:t>
            </a:r>
            <a:r>
              <a:rPr lang="fr-FR" sz="3200" dirty="0" err="1" smtClean="0">
                <a:sym typeface="Wingdings" pitchFamily="2" charset="2"/>
              </a:rPr>
              <a:t>between</a:t>
            </a:r>
            <a:r>
              <a:rPr lang="fr-FR" sz="3200" dirty="0">
                <a:sym typeface="Wingdings" pitchFamily="2" charset="2"/>
              </a:rPr>
              <a:t> </a:t>
            </a:r>
            <a:r>
              <a:rPr lang="fr-FR" sz="3200" dirty="0" err="1" smtClean="0">
                <a:sym typeface="Wingdings" pitchFamily="2" charset="2"/>
              </a:rPr>
              <a:t>them</a:t>
            </a:r>
            <a:r>
              <a:rPr lang="fr-FR" sz="3200" dirty="0" smtClean="0">
                <a:sym typeface="Wingdings" pitchFamily="2" charset="2"/>
              </a:rPr>
              <a:t>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During</a:t>
            </a:r>
            <a:r>
              <a:rPr lang="fr-FR" dirty="0" smtClean="0"/>
              <a:t> the lecture(2/3)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2C03-2498-40D6-A7C6-B0B322232794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305</Words>
  <Application>Microsoft Office PowerPoint</Application>
  <PresentationFormat>Affichage à l'écran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Rotonde</vt:lpstr>
      <vt:lpstr>Taking notes</vt:lpstr>
      <vt:lpstr>Plan</vt:lpstr>
      <vt:lpstr>Introduction</vt:lpstr>
      <vt:lpstr>Taking notes while reading</vt:lpstr>
      <vt:lpstr>Bibliographical information (Title, author, number of pages,…)</vt:lpstr>
      <vt:lpstr>A similar chart may be useful</vt:lpstr>
      <vt:lpstr>Taking notes during a lecture</vt:lpstr>
      <vt:lpstr>During the lecture(1/3)</vt:lpstr>
      <vt:lpstr>During the lecture(2/3)</vt:lpstr>
      <vt:lpstr>During the lecture(3/3)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notes</dc:title>
  <dc:creator>Mustapha</dc:creator>
  <cp:lastModifiedBy>Mustapha</cp:lastModifiedBy>
  <cp:revision>23</cp:revision>
  <dcterms:created xsi:type="dcterms:W3CDTF">2018-10-30T17:02:21Z</dcterms:created>
  <dcterms:modified xsi:type="dcterms:W3CDTF">2018-10-30T18:37:26Z</dcterms:modified>
</cp:coreProperties>
</file>