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7" r:id="rId3"/>
    <p:sldId id="257" r:id="rId4"/>
    <p:sldId id="259" r:id="rId5"/>
    <p:sldId id="258" r:id="rId6"/>
    <p:sldId id="264" r:id="rId7"/>
    <p:sldId id="260" r:id="rId8"/>
    <p:sldId id="261" r:id="rId9"/>
    <p:sldId id="265" r:id="rId10"/>
    <p:sldId id="262" r:id="rId11"/>
    <p:sldId id="269" r:id="rId12"/>
    <p:sldId id="266" r:id="rId13"/>
    <p:sldId id="267" r:id="rId14"/>
    <p:sldId id="268" r:id="rId15"/>
    <p:sldId id="263" r:id="rId16"/>
    <p:sldId id="270" r:id="rId17"/>
    <p:sldId id="271" r:id="rId18"/>
    <p:sldId id="274" r:id="rId19"/>
    <p:sldId id="272" r:id="rId20"/>
    <p:sldId id="275" r:id="rId21"/>
    <p:sldId id="276" r:id="rId22"/>
    <p:sldId id="273" r:id="rId23"/>
  </p:sldIdLst>
  <p:sldSz cx="9144000" cy="6858000" type="screen4x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71A1C5EE-2DB5-44BE-A671-85E69A791F3B}" type="datetimeFigureOut">
              <a:rPr lang="fr-FR" smtClean="0"/>
              <a:t>12/04/2019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B8C1BFB-045A-449A-99F1-2E3FB182D5C1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73C4B42B-C153-40AB-9F28-445B4EBCD60E}" type="datetimeFigureOut">
              <a:rPr lang="fr-FR" smtClean="0"/>
              <a:t>12/04/2019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511D730E-181B-4F4C-9C42-0513961A6FF8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9516-5C4B-411E-B284-665694004D1D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0A1DC-3C0C-4CF8-91B1-9FB2BAFF57A0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09C42-DA5E-4C4A-8B3B-2A11ECA82352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4D13-F51F-4229-9153-0AB4E0FA125E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D149C-2A33-495C-A67A-626423F3E6CE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85792-FFC1-4289-86B7-F321ECEE6F84}" type="datetime1">
              <a:rPr lang="fr-FR" smtClean="0"/>
              <a:t>12/04/2019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24C-4117-43F7-A7AA-C3C32430F6A9}" type="datetime1">
              <a:rPr lang="fr-FR" smtClean="0"/>
              <a:t>12/04/2019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DF13-5029-4404-B094-6365D0E3A789}" type="datetime1">
              <a:rPr lang="fr-FR" smtClean="0"/>
              <a:t>12/04/2019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61DD-E162-4743-AB70-24B0A7F268FC}" type="datetime1">
              <a:rPr lang="fr-FR" smtClean="0"/>
              <a:t>12/04/2019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800"/>
            </a:lvl1pPr>
          </a:lstStyle>
          <a:p>
            <a:fld id="{ACD86A0F-3A05-465E-BA8D-B5112DFF381B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E643-71E7-4DDE-A496-6D3C48B7BEC0}" type="datetime1">
              <a:rPr lang="fr-FR" smtClean="0"/>
              <a:t>12/04/2019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3976-2399-4848-ABA2-4B46941FB7A9}" type="datetime1">
              <a:rPr lang="fr-FR" smtClean="0"/>
              <a:t>12/04/2019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3ECF2-73F7-4B36-A2B1-902AC5FB676E}" type="datetime1">
              <a:rPr lang="fr-FR" smtClean="0"/>
              <a:t>12/04/2019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6A0F-3A05-465E-BA8D-B5112DFF381B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Creating an educational website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Guide 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420035" cy="484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New category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1928794" y="1714488"/>
            <a:ext cx="1928826" cy="57150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lipse 4"/>
          <p:cNvSpPr/>
          <p:nvPr/>
        </p:nvSpPr>
        <p:spPr>
          <a:xfrm>
            <a:off x="2857488" y="2428868"/>
            <a:ext cx="3714776" cy="78581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Pages and categories can be edited at any time using the following buttons.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572560" cy="3567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llipse 3"/>
          <p:cNvSpPr/>
          <p:nvPr/>
        </p:nvSpPr>
        <p:spPr>
          <a:xfrm>
            <a:off x="6143636" y="1857364"/>
            <a:ext cx="1571636" cy="78581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lipse 4"/>
          <p:cNvSpPr/>
          <p:nvPr/>
        </p:nvSpPr>
        <p:spPr>
          <a:xfrm>
            <a:off x="642910" y="3500438"/>
            <a:ext cx="2214578" cy="78581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Managing side menus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071678"/>
            <a:ext cx="2495562" cy="3225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Connecteur droit avec flèche 4"/>
          <p:cNvCxnSpPr/>
          <p:nvPr/>
        </p:nvCxnSpPr>
        <p:spPr>
          <a:xfrm>
            <a:off x="2714612" y="4286256"/>
            <a:ext cx="642942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8929718" cy="454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0"/>
            <a:ext cx="4357718" cy="619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llipse 3"/>
          <p:cNvSpPr/>
          <p:nvPr/>
        </p:nvSpPr>
        <p:spPr>
          <a:xfrm>
            <a:off x="1857356" y="3000372"/>
            <a:ext cx="857256" cy="78581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onnecteur droit avec flèche 6"/>
          <p:cNvCxnSpPr/>
          <p:nvPr/>
        </p:nvCxnSpPr>
        <p:spPr>
          <a:xfrm rot="10800000">
            <a:off x="5715008" y="1142984"/>
            <a:ext cx="1071570" cy="8242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6429388" y="1214422"/>
            <a:ext cx="2357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add a new block in the side menu</a:t>
            </a:r>
            <a:endParaRPr lang="en-US" sz="2800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Assigning a category to a </a:t>
            </a:r>
            <a:r>
              <a:rPr lang="en-US" dirty="0" smtClean="0">
                <a:solidFill>
                  <a:srgbClr val="FF0000"/>
                </a:solidFill>
              </a:rPr>
              <a:t>block(widget)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438" y="1666874"/>
            <a:ext cx="7749262" cy="4119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llipse 4"/>
          <p:cNvSpPr/>
          <p:nvPr/>
        </p:nvSpPr>
        <p:spPr>
          <a:xfrm>
            <a:off x="2071670" y="4357694"/>
            <a:ext cx="1857388" cy="150019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Managing the top menu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6" y="2214554"/>
            <a:ext cx="8786842" cy="85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llipse 5"/>
          <p:cNvSpPr/>
          <p:nvPr/>
        </p:nvSpPr>
        <p:spPr>
          <a:xfrm>
            <a:off x="4000496" y="2214554"/>
            <a:ext cx="1143008" cy="128588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Adding a new link to the top menu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8786842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llipse 3"/>
          <p:cNvSpPr/>
          <p:nvPr/>
        </p:nvSpPr>
        <p:spPr>
          <a:xfrm>
            <a:off x="8000992" y="2714620"/>
            <a:ext cx="1143008" cy="78581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Adding a downloadable file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23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Step1</a:t>
            </a:r>
            <a:r>
              <a:rPr lang="en-US" dirty="0" smtClean="0"/>
              <a:t>:</a:t>
            </a:r>
          </a:p>
          <a:p>
            <a:r>
              <a:rPr lang="en-US" dirty="0" smtClean="0"/>
              <a:t>Upload the file to file store using the menu file storage.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217688"/>
            <a:ext cx="2424536" cy="281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llipse 4"/>
          <p:cNvSpPr/>
          <p:nvPr/>
        </p:nvSpPr>
        <p:spPr>
          <a:xfrm>
            <a:off x="3643306" y="5286388"/>
            <a:ext cx="1214446" cy="92869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</a:rPr>
              <a:t>Step2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the page manager</a:t>
            </a:r>
          </a:p>
          <a:p>
            <a:r>
              <a:rPr lang="en-US" dirty="0" smtClean="0"/>
              <a:t>Click the </a:t>
            </a:r>
            <a:r>
              <a:rPr lang="en-US" b="1" dirty="0" smtClean="0"/>
              <a:t>edit</a:t>
            </a:r>
            <a:r>
              <a:rPr lang="en-US" dirty="0" smtClean="0"/>
              <a:t> link of the page that you want to add the file to.</a:t>
            </a:r>
          </a:p>
          <a:p>
            <a:r>
              <a:rPr lang="en-US" dirty="0" smtClean="0"/>
              <a:t>Browse to the end of the page </a:t>
            </a:r>
            <a:endParaRPr lang="en-US" dirty="0" smtClean="0"/>
          </a:p>
          <a:p>
            <a:r>
              <a:rPr lang="en-US" dirty="0" smtClean="0"/>
              <a:t>Click </a:t>
            </a:r>
            <a:r>
              <a:rPr lang="en-US" b="1" dirty="0" smtClean="0"/>
              <a:t>add block </a:t>
            </a:r>
            <a:r>
              <a:rPr lang="en-US" dirty="0" smtClean="0"/>
              <a:t>button </a:t>
            </a:r>
          </a:p>
          <a:p>
            <a:r>
              <a:rPr lang="en-US" dirty="0" smtClean="0"/>
              <a:t>Choose downloadable file</a:t>
            </a:r>
          </a:p>
          <a:p>
            <a:r>
              <a:rPr lang="en-US" dirty="0" smtClean="0"/>
              <a:t>Choose a file (the file must be uploaded before this step)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Step1: </a:t>
            </a:r>
            <a:r>
              <a:rPr lang="en-US" dirty="0" smtClean="0"/>
              <a:t>Subscribing and customizing the global settings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Step2: </a:t>
            </a:r>
            <a:r>
              <a:rPr lang="en-US" dirty="0" smtClean="0"/>
              <a:t>Creating categories and pages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b="1" dirty="0" smtClean="0"/>
              <a:t>Step3: </a:t>
            </a:r>
            <a:r>
              <a:rPr lang="en-US" dirty="0" smtClean="0"/>
              <a:t>Managing menus (side and top menus)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Step4: </a:t>
            </a:r>
            <a:r>
              <a:rPr lang="en-US" dirty="0" smtClean="0"/>
              <a:t>Managing files and images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Step5: </a:t>
            </a:r>
            <a:r>
              <a:rPr lang="en-US" dirty="0" smtClean="0"/>
              <a:t>Editing pages (</a:t>
            </a:r>
            <a:r>
              <a:rPr lang="en-US" dirty="0" err="1" smtClean="0"/>
              <a:t>Eg</a:t>
            </a:r>
            <a:r>
              <a:rPr lang="en-US" dirty="0" smtClean="0"/>
              <a:t>: adding a downloadable link and an image)</a:t>
            </a:r>
          </a:p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Inserting an image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5749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Step1:</a:t>
            </a:r>
          </a:p>
          <a:p>
            <a:r>
              <a:rPr lang="en-US" sz="2800" dirty="0" smtClean="0"/>
              <a:t>Upload the image to file store using the menu file storage.</a:t>
            </a:r>
          </a:p>
          <a:p>
            <a:r>
              <a:rPr lang="en-US" sz="2800" dirty="0" smtClean="0"/>
              <a:t>Right click the image and click copy image address</a:t>
            </a:r>
          </a:p>
          <a:p>
            <a:pPr>
              <a:buNone/>
            </a:pPr>
            <a:r>
              <a:rPr lang="en-US" sz="2800" dirty="0" smtClean="0"/>
              <a:t>(It will be used in the next step)</a:t>
            </a:r>
            <a:endParaRPr lang="en-US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571876"/>
            <a:ext cx="2424536" cy="281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llipse 4"/>
          <p:cNvSpPr/>
          <p:nvPr/>
        </p:nvSpPr>
        <p:spPr>
          <a:xfrm>
            <a:off x="6143636" y="4929198"/>
            <a:ext cx="1214446" cy="92869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solidFill>
                  <a:schemeClr val="tx2"/>
                </a:solidFill>
              </a:rPr>
              <a:t>Step2: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3971940"/>
          </a:xfrm>
        </p:spPr>
        <p:txBody>
          <a:bodyPr>
            <a:normAutofit/>
          </a:bodyPr>
          <a:lstStyle/>
          <a:p>
            <a:r>
              <a:rPr lang="en-US" dirty="0" smtClean="0"/>
              <a:t>Go to the page manager</a:t>
            </a:r>
          </a:p>
          <a:p>
            <a:r>
              <a:rPr lang="en-US" dirty="0" smtClean="0"/>
              <a:t>Click the </a:t>
            </a:r>
            <a:r>
              <a:rPr lang="en-US" b="1" dirty="0" smtClean="0"/>
              <a:t>edit</a:t>
            </a:r>
            <a:r>
              <a:rPr lang="en-US" dirty="0" smtClean="0"/>
              <a:t> link of the page that you want to add the file to.</a:t>
            </a:r>
          </a:p>
          <a:p>
            <a:r>
              <a:rPr lang="en-US" dirty="0" smtClean="0"/>
              <a:t>Click where you want to insert the image</a:t>
            </a:r>
            <a:endParaRPr lang="en-US" dirty="0" smtClean="0"/>
          </a:p>
          <a:p>
            <a:r>
              <a:rPr lang="en-US" dirty="0" smtClean="0"/>
              <a:t>Click the button </a:t>
            </a:r>
          </a:p>
          <a:p>
            <a:r>
              <a:rPr lang="en-US" dirty="0" smtClean="0"/>
              <a:t>Paste the link that you have copied in step1 in the URL box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3143248"/>
            <a:ext cx="785818" cy="62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752975"/>
            <a:ext cx="661987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428860" y="2928934"/>
            <a:ext cx="43577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Best of luck</a:t>
            </a:r>
            <a:endParaRPr lang="en-US" sz="66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952080"/>
            <a:ext cx="5643602" cy="5742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Subscription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8154" y="971198"/>
            <a:ext cx="6645680" cy="571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Setting the global information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7939112" cy="5145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Choosing a design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The website manager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37870"/>
          <a:stretch>
            <a:fillRect/>
          </a:stretch>
        </p:blipFill>
        <p:spPr bwMode="auto">
          <a:xfrm>
            <a:off x="214282" y="1428736"/>
            <a:ext cx="7000892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71640"/>
          <a:stretch>
            <a:fillRect/>
          </a:stretch>
        </p:blipFill>
        <p:spPr bwMode="auto">
          <a:xfrm>
            <a:off x="4786314" y="4214818"/>
            <a:ext cx="3195581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Ellipse 9"/>
          <p:cNvSpPr/>
          <p:nvPr/>
        </p:nvSpPr>
        <p:spPr>
          <a:xfrm>
            <a:off x="6286512" y="4000504"/>
            <a:ext cx="928694" cy="100013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lipse 10"/>
          <p:cNvSpPr/>
          <p:nvPr/>
        </p:nvSpPr>
        <p:spPr>
          <a:xfrm>
            <a:off x="2571736" y="1928802"/>
            <a:ext cx="3571900" cy="114300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55838"/>
          <a:stretch>
            <a:fillRect/>
          </a:stretch>
        </p:blipFill>
        <p:spPr bwMode="auto">
          <a:xfrm>
            <a:off x="1071538" y="1285860"/>
            <a:ext cx="6143668" cy="503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Connecteur droit avec flèche 5"/>
          <p:cNvCxnSpPr/>
          <p:nvPr/>
        </p:nvCxnSpPr>
        <p:spPr>
          <a:xfrm>
            <a:off x="3143240" y="3143248"/>
            <a:ext cx="1000132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000100" y="428604"/>
            <a:ext cx="678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o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change the language, time zone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…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Account</a:t>
            </a:r>
            <a:r>
              <a:rPr lang="en-US" sz="2400" b="1" dirty="0" smtClean="0">
                <a:sym typeface="Wingdings" pitchFamily="2" charset="2"/>
              </a:rPr>
              <a:t> Account settings</a:t>
            </a:r>
            <a:endParaRPr lang="en-US" sz="2400" b="1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To create and edit categories and pages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Pages </a:t>
            </a:r>
            <a:r>
              <a:rPr lang="en-US" sz="3600" dirty="0" smtClean="0">
                <a:sym typeface="Wingdings" pitchFamily="2" charset="2"/>
              </a:rPr>
              <a:t></a:t>
            </a:r>
            <a:r>
              <a:rPr lang="en-US" sz="3600" dirty="0" smtClean="0">
                <a:sym typeface="Wingdings" pitchFamily="2" charset="2"/>
              </a:rPr>
              <a:t>M</a:t>
            </a:r>
            <a:r>
              <a:rPr lang="en-US" sz="3600" dirty="0" smtClean="0">
                <a:sym typeface="Wingdings" pitchFamily="2" charset="2"/>
              </a:rPr>
              <a:t>anage pages</a:t>
            </a:r>
            <a:endParaRPr lang="en-US" sz="3600" dirty="0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8572528" cy="359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>
          <a:xfrm>
            <a:off x="1714480" y="4214818"/>
            <a:ext cx="928694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t="13855" r="60000"/>
          <a:stretch>
            <a:fillRect/>
          </a:stretch>
        </p:blipFill>
        <p:spPr bwMode="auto">
          <a:xfrm>
            <a:off x="428628" y="3143248"/>
            <a:ext cx="4286248" cy="68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65334"/>
          <a:stretch>
            <a:fillRect/>
          </a:stretch>
        </p:blipFill>
        <p:spPr bwMode="auto">
          <a:xfrm>
            <a:off x="4714876" y="3143248"/>
            <a:ext cx="3714701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llipse 5"/>
          <p:cNvSpPr/>
          <p:nvPr/>
        </p:nvSpPr>
        <p:spPr>
          <a:xfrm>
            <a:off x="7143768" y="2714620"/>
            <a:ext cx="1571636" cy="142876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lipse 6"/>
          <p:cNvSpPr/>
          <p:nvPr/>
        </p:nvSpPr>
        <p:spPr>
          <a:xfrm>
            <a:off x="428628" y="2714620"/>
            <a:ext cx="1571636" cy="142876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oneTexte 8"/>
          <p:cNvSpPr txBox="1"/>
          <p:nvPr/>
        </p:nvSpPr>
        <p:spPr>
          <a:xfrm>
            <a:off x="5286380" y="428604"/>
            <a:ext cx="3571900" cy="22510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To create a new page: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Select the category which will contain the new page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Click </a:t>
            </a:r>
            <a:r>
              <a:rPr lang="en-US" sz="2400" b="1" dirty="0" smtClean="0"/>
              <a:t>New page </a:t>
            </a:r>
            <a:r>
              <a:rPr lang="en-US" sz="2400" dirty="0" smtClean="0"/>
              <a:t>button</a:t>
            </a:r>
            <a:endParaRPr lang="en-US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285720" y="1428736"/>
            <a:ext cx="3571900" cy="11430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A category can contain pages and sub-categories</a:t>
            </a:r>
            <a:endParaRPr lang="en-US" sz="2400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86A0F-3A05-465E-BA8D-B5112DFF381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331</Words>
  <Application>Microsoft Office PowerPoint</Application>
  <PresentationFormat>Affichage à l'écran (4:3)</PresentationFormat>
  <Paragraphs>69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Creating an educational website</vt:lpstr>
      <vt:lpstr>Plan</vt:lpstr>
      <vt:lpstr>Subscription</vt:lpstr>
      <vt:lpstr>Setting the global information</vt:lpstr>
      <vt:lpstr>Choosing a design</vt:lpstr>
      <vt:lpstr>The website manager</vt:lpstr>
      <vt:lpstr>Diapositive 7</vt:lpstr>
      <vt:lpstr>To create and edit categories and pages Pages Manage pages</vt:lpstr>
      <vt:lpstr>Diapositive 9</vt:lpstr>
      <vt:lpstr>New category</vt:lpstr>
      <vt:lpstr>Pages and categories can be edited at any time using the following buttons.</vt:lpstr>
      <vt:lpstr>Managing side menus</vt:lpstr>
      <vt:lpstr>Diapositive 13</vt:lpstr>
      <vt:lpstr>Diapositive 14</vt:lpstr>
      <vt:lpstr>Assigning a category to a block(widget) </vt:lpstr>
      <vt:lpstr>Managing the top menu</vt:lpstr>
      <vt:lpstr>Adding a new link to the top menu</vt:lpstr>
      <vt:lpstr>Adding a downloadable file </vt:lpstr>
      <vt:lpstr>Step2:</vt:lpstr>
      <vt:lpstr>Inserting an image </vt:lpstr>
      <vt:lpstr>Step2: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Mustapha</dc:creator>
  <cp:lastModifiedBy>Mustapha</cp:lastModifiedBy>
  <cp:revision>17</cp:revision>
  <dcterms:created xsi:type="dcterms:W3CDTF">2019-04-11T20:40:35Z</dcterms:created>
  <dcterms:modified xsi:type="dcterms:W3CDTF">2019-04-12T22:14:16Z</dcterms:modified>
</cp:coreProperties>
</file>