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256" r:id="rId2"/>
    <p:sldId id="26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435D9-93FB-4CFE-A418-6058B1A508BA}" type="datetimeFigureOut">
              <a:rPr lang="fr-FR" smtClean="0"/>
              <a:pPr/>
              <a:t>18/10/2018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E7CC4-7B91-49EE-AAEB-5FE9700A0F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C0FA91-B6A5-40BE-BA7C-7A8BD1E0CBC2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>
          <a:xfrm>
            <a:off x="8286776" y="6407944"/>
            <a:ext cx="726256" cy="365125"/>
          </a:xfrm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13D58-789D-4972-B846-455BE659AB34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718936-73C1-4BD8-978E-35868636A9D2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AE796-5758-4AA6-81E7-62D41202D21C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29652" y="6407944"/>
            <a:ext cx="583380" cy="365125"/>
          </a:xfrm>
        </p:spPr>
        <p:txBody>
          <a:bodyPr/>
          <a:lstStyle>
            <a:lvl1pPr>
              <a:defRPr sz="1800"/>
            </a:lvl1pPr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F2606-1EFE-433B-A71F-69733C4DB7A9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C6900-C351-4BBC-AF34-092304BD29F6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01CF86-9D4B-467A-B8AB-B47DB24BD004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E02934-9622-480E-8D0E-F2E8CA3D5C1A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2C850-3D22-44AB-8C8A-8656FFD57D72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E55E2A-49FE-4EEC-B3D5-493E90E7BA16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8E38A2-9932-488B-A39D-E443AB7B93F6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954C33-CA67-4E05-8CBB-C1C069CE203A}" type="datetime1">
              <a:rPr lang="fr-FR" smtClean="0"/>
              <a:pPr/>
              <a:t>18/10/2018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D7BFE2-E4A1-4C39-97A9-71CDC41753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be a skilful student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fr-FR" sz="3200" dirty="0" err="1" smtClean="0">
                <a:solidFill>
                  <a:srgbClr val="FF0000"/>
                </a:solidFill>
              </a:rPr>
              <a:t>What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lows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your</a:t>
            </a:r>
            <a:r>
              <a:rPr lang="fr-FR" sz="3200" dirty="0" smtClean="0">
                <a:solidFill>
                  <a:srgbClr val="FF0000"/>
                </a:solidFill>
              </a:rPr>
              <a:t> morale?</a:t>
            </a:r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Loss</a:t>
            </a:r>
            <a:r>
              <a:rPr lang="fr-FR" sz="3200" dirty="0" smtClean="0"/>
              <a:t> of confidence</a:t>
            </a:r>
          </a:p>
          <a:p>
            <a:pPr>
              <a:lnSpc>
                <a:spcPct val="200000"/>
              </a:lnSpc>
            </a:pPr>
            <a:r>
              <a:rPr lang="fr-FR" sz="3200" dirty="0" smtClean="0"/>
              <a:t>Feeling </a:t>
            </a:r>
            <a:r>
              <a:rPr lang="fr-FR" sz="3200" dirty="0" err="1" smtClean="0"/>
              <a:t>disorganized</a:t>
            </a:r>
            <a:endParaRPr lang="fr-FR" sz="3200" dirty="0" smtClean="0"/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Low</a:t>
            </a:r>
            <a:r>
              <a:rPr lang="fr-FR" sz="3200" dirty="0" smtClean="0"/>
              <a:t> grades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Morale management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fr-FR" sz="3200" dirty="0" err="1" smtClean="0">
                <a:solidFill>
                  <a:srgbClr val="FF0000"/>
                </a:solidFill>
              </a:rPr>
              <a:t>What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raises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your</a:t>
            </a:r>
            <a:r>
              <a:rPr lang="fr-FR" sz="3200" dirty="0" smtClean="0">
                <a:solidFill>
                  <a:srgbClr val="FF0000"/>
                </a:solidFill>
              </a:rPr>
              <a:t> morale?</a:t>
            </a:r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Completed</a:t>
            </a:r>
            <a:r>
              <a:rPr lang="fr-FR" sz="3200" dirty="0" smtClean="0"/>
              <a:t> </a:t>
            </a:r>
            <a:r>
              <a:rPr lang="fr-FR" sz="3200" dirty="0" err="1" smtClean="0"/>
              <a:t>tasks</a:t>
            </a:r>
            <a:endParaRPr lang="fr-FR" sz="3200" dirty="0" smtClean="0"/>
          </a:p>
          <a:p>
            <a:pPr>
              <a:lnSpc>
                <a:spcPct val="200000"/>
              </a:lnSpc>
            </a:pPr>
            <a:r>
              <a:rPr lang="fr-FR" sz="3200" dirty="0" smtClean="0"/>
              <a:t>Good </a:t>
            </a:r>
            <a:r>
              <a:rPr lang="fr-FR" sz="3200" dirty="0" err="1" smtClean="0"/>
              <a:t>results</a:t>
            </a:r>
            <a:endParaRPr lang="fr-FR" sz="3200" dirty="0" smtClean="0"/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Teacher</a:t>
            </a:r>
            <a:r>
              <a:rPr lang="fr-FR" sz="3200" dirty="0" smtClean="0"/>
              <a:t> compliments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buNone/>
            </a:pPr>
            <a:r>
              <a:rPr lang="fr-FR" sz="3300" dirty="0" smtClean="0">
                <a:solidFill>
                  <a:srgbClr val="FF0000"/>
                </a:solidFill>
              </a:rPr>
              <a:t>to </a:t>
            </a:r>
            <a:r>
              <a:rPr lang="fr-FR" sz="3300" dirty="0" err="1" smtClean="0">
                <a:solidFill>
                  <a:srgbClr val="FF0000"/>
                </a:solidFill>
              </a:rPr>
              <a:t>be</a:t>
            </a:r>
            <a:r>
              <a:rPr lang="fr-FR" sz="3300" dirty="0" smtClean="0">
                <a:solidFill>
                  <a:srgbClr val="FF0000"/>
                </a:solidFill>
              </a:rPr>
              <a:t> a </a:t>
            </a:r>
            <a:r>
              <a:rPr lang="fr-FR" sz="3300" dirty="0" err="1" smtClean="0">
                <a:solidFill>
                  <a:srgbClr val="FF0000"/>
                </a:solidFill>
              </a:rPr>
              <a:t>skillful</a:t>
            </a:r>
            <a:r>
              <a:rPr lang="fr-FR" sz="3300" dirty="0" smtClean="0">
                <a:solidFill>
                  <a:srgbClr val="FF0000"/>
                </a:solidFill>
              </a:rPr>
              <a:t> </a:t>
            </a:r>
            <a:r>
              <a:rPr lang="fr-FR" sz="3300" dirty="0" err="1" smtClean="0">
                <a:solidFill>
                  <a:srgbClr val="FF0000"/>
                </a:solidFill>
              </a:rPr>
              <a:t>student</a:t>
            </a:r>
            <a:r>
              <a:rPr lang="fr-FR" sz="3300" dirty="0" smtClean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70000"/>
              </a:lnSpc>
            </a:pPr>
            <a:r>
              <a:rPr lang="fr-FR" sz="3300" dirty="0" err="1" smtClean="0"/>
              <a:t>Specify</a:t>
            </a:r>
            <a:r>
              <a:rPr lang="fr-FR" sz="3300" dirty="0" smtClean="0"/>
              <a:t> </a:t>
            </a:r>
            <a:r>
              <a:rPr lang="fr-FR" sz="3300" dirty="0" err="1" smtClean="0"/>
              <a:t>your</a:t>
            </a:r>
            <a:r>
              <a:rPr lang="fr-FR" sz="3300" dirty="0" smtClean="0"/>
              <a:t> objectives</a:t>
            </a:r>
          </a:p>
          <a:p>
            <a:pPr>
              <a:lnSpc>
                <a:spcPct val="170000"/>
              </a:lnSpc>
            </a:pPr>
            <a:r>
              <a:rPr lang="fr-FR" sz="3300" dirty="0" err="1" smtClean="0"/>
              <a:t>Rely</a:t>
            </a:r>
            <a:r>
              <a:rPr lang="fr-FR" sz="3300" dirty="0" smtClean="0"/>
              <a:t> on </a:t>
            </a:r>
            <a:r>
              <a:rPr lang="fr-FR" sz="3300" dirty="0" err="1" smtClean="0"/>
              <a:t>yourself</a:t>
            </a:r>
            <a:endParaRPr lang="fr-FR" sz="3300" dirty="0" smtClean="0"/>
          </a:p>
          <a:p>
            <a:pPr>
              <a:lnSpc>
                <a:spcPct val="170000"/>
              </a:lnSpc>
            </a:pPr>
            <a:r>
              <a:rPr lang="fr-FR" sz="3300" dirty="0" smtClean="0"/>
              <a:t>Manage </a:t>
            </a:r>
            <a:r>
              <a:rPr lang="fr-FR" sz="3300" dirty="0" err="1" smtClean="0"/>
              <a:t>your</a:t>
            </a:r>
            <a:r>
              <a:rPr lang="fr-FR" sz="3300" dirty="0" smtClean="0"/>
              <a:t> time</a:t>
            </a:r>
            <a:endParaRPr lang="fr-FR" sz="3300" dirty="0" smtClean="0"/>
          </a:p>
          <a:p>
            <a:pPr>
              <a:lnSpc>
                <a:spcPct val="170000"/>
              </a:lnSpc>
            </a:pPr>
            <a:r>
              <a:rPr lang="fr-FR" sz="3300" dirty="0" smtClean="0"/>
              <a:t>Manage </a:t>
            </a:r>
            <a:r>
              <a:rPr lang="fr-FR" sz="3300" dirty="0" err="1" smtClean="0"/>
              <a:t>circumstances</a:t>
            </a:r>
            <a:endParaRPr lang="fr-FR" sz="3300" dirty="0" smtClean="0"/>
          </a:p>
          <a:p>
            <a:pPr>
              <a:lnSpc>
                <a:spcPct val="170000"/>
              </a:lnSpc>
            </a:pPr>
            <a:r>
              <a:rPr lang="fr-FR" sz="3300" dirty="0" err="1" smtClean="0"/>
              <a:t>Raise</a:t>
            </a:r>
            <a:r>
              <a:rPr lang="fr-FR" sz="3300" dirty="0" smtClean="0"/>
              <a:t> </a:t>
            </a:r>
            <a:r>
              <a:rPr lang="fr-FR" sz="3300" dirty="0" err="1" smtClean="0"/>
              <a:t>your</a:t>
            </a:r>
            <a:r>
              <a:rPr lang="fr-FR" sz="3300" dirty="0" smtClean="0"/>
              <a:t> morale</a:t>
            </a:r>
            <a:endParaRPr lang="fr-FR" sz="33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3600" dirty="0" err="1" smtClean="0"/>
              <a:t>Bibliography</a:t>
            </a:r>
            <a:r>
              <a:rPr lang="fr-FR" sz="3600" dirty="0" smtClean="0"/>
              <a:t>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3200" dirty="0" smtClean="0"/>
              <a:t>ANDREW, NORTHEDGE, </a:t>
            </a:r>
            <a:r>
              <a:rPr lang="fr-FR" sz="3200" i="1" u="sng" dirty="0" smtClean="0"/>
              <a:t>The Good </a:t>
            </a:r>
            <a:r>
              <a:rPr lang="fr-FR" sz="3200" i="1" u="sng" dirty="0" err="1" smtClean="0"/>
              <a:t>Study</a:t>
            </a:r>
            <a:r>
              <a:rPr lang="fr-FR" sz="3200" i="1" u="sng" dirty="0" smtClean="0"/>
              <a:t> Guide</a:t>
            </a:r>
            <a:r>
              <a:rPr lang="fr-FR" sz="3200" i="1" dirty="0" smtClean="0"/>
              <a:t> </a:t>
            </a:r>
            <a:r>
              <a:rPr lang="fr-FR" sz="3200" i="1" dirty="0"/>
              <a:t>,</a:t>
            </a:r>
            <a:r>
              <a:rPr lang="fr-FR" sz="3200" dirty="0" smtClean="0"/>
              <a:t> </a:t>
            </a:r>
            <a:r>
              <a:rPr lang="en-US" sz="3200" dirty="0" smtClean="0"/>
              <a:t>The Open University, 2005</a:t>
            </a:r>
            <a:endParaRPr lang="fr-FR" sz="3200" i="1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Time management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Circumstances management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Morale management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r-FR" sz="2800" dirty="0" err="1" smtClean="0"/>
              <a:t>Students</a:t>
            </a:r>
            <a:r>
              <a:rPr lang="fr-FR" sz="2800" dirty="0" smtClean="0"/>
              <a:t> face </a:t>
            </a:r>
            <a:r>
              <a:rPr lang="fr-FR" sz="2800" dirty="0" err="1" smtClean="0"/>
              <a:t>many</a:t>
            </a:r>
            <a:r>
              <a:rPr lang="fr-FR" sz="2800" dirty="0" smtClean="0"/>
              <a:t> </a:t>
            </a:r>
            <a:r>
              <a:rPr lang="fr-FR" sz="2800" dirty="0" err="1" smtClean="0"/>
              <a:t>problems</a:t>
            </a:r>
            <a:r>
              <a:rPr lang="fr-FR" sz="2800" dirty="0" smtClean="0"/>
              <a:t> </a:t>
            </a:r>
            <a:r>
              <a:rPr lang="fr-FR" sz="2800" dirty="0" err="1" smtClean="0"/>
              <a:t>while</a:t>
            </a:r>
            <a:r>
              <a:rPr lang="fr-FR" sz="2800" dirty="0" smtClean="0"/>
              <a:t> </a:t>
            </a:r>
            <a:r>
              <a:rPr lang="fr-FR" sz="2800" dirty="0" err="1" smtClean="0"/>
              <a:t>studying</a:t>
            </a:r>
            <a:r>
              <a:rPr lang="fr-FR" sz="2800" dirty="0" smtClean="0"/>
              <a:t> and </a:t>
            </a:r>
            <a:r>
              <a:rPr lang="fr-FR" sz="2800" dirty="0" err="1" smtClean="0"/>
              <a:t>preparing</a:t>
            </a:r>
            <a:r>
              <a:rPr lang="fr-FR" sz="2800" dirty="0" smtClean="0"/>
              <a:t> for exams.</a:t>
            </a:r>
          </a:p>
          <a:p>
            <a:pPr>
              <a:lnSpc>
                <a:spcPct val="200000"/>
              </a:lnSpc>
            </a:pPr>
            <a:r>
              <a:rPr lang="fr-FR" sz="2800" dirty="0" err="1" smtClean="0"/>
              <a:t>They</a:t>
            </a:r>
            <a:r>
              <a:rPr lang="fr-FR" sz="2800" dirty="0" smtClean="0"/>
              <a:t> </a:t>
            </a:r>
            <a:r>
              <a:rPr lang="fr-FR" sz="2800" dirty="0" err="1" smtClean="0"/>
              <a:t>feel</a:t>
            </a:r>
            <a:r>
              <a:rPr lang="fr-FR" sz="2800" dirty="0" smtClean="0"/>
              <a:t> </a:t>
            </a:r>
            <a:r>
              <a:rPr lang="fr-FR" sz="2800" dirty="0" err="1" smtClean="0"/>
              <a:t>lost</a:t>
            </a:r>
            <a:r>
              <a:rPr lang="fr-FR" sz="2800" dirty="0" smtClean="0"/>
              <a:t> in </a:t>
            </a:r>
            <a:r>
              <a:rPr lang="fr-FR" sz="2800" dirty="0" err="1" smtClean="0"/>
              <a:t>between</a:t>
            </a:r>
            <a:r>
              <a:rPr lang="fr-FR" sz="2800" dirty="0" smtClean="0"/>
              <a:t> the </a:t>
            </a:r>
            <a:r>
              <a:rPr lang="fr-FR" sz="2800" dirty="0" err="1" smtClean="0"/>
              <a:t>big</a:t>
            </a:r>
            <a:r>
              <a:rPr lang="fr-FR" sz="2800" dirty="0" smtClean="0"/>
              <a:t> </a:t>
            </a:r>
            <a:r>
              <a:rPr lang="fr-FR" sz="2800" dirty="0" err="1" smtClean="0"/>
              <a:t>amount</a:t>
            </a:r>
            <a:r>
              <a:rPr lang="fr-FR" sz="2800" dirty="0" smtClean="0"/>
              <a:t> of </a:t>
            </a:r>
            <a:r>
              <a:rPr lang="fr-FR" sz="2800" dirty="0" err="1" smtClean="0"/>
              <a:t>duties</a:t>
            </a:r>
            <a:r>
              <a:rPr lang="fr-FR" sz="2800" dirty="0" smtClean="0"/>
              <a:t>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3600" dirty="0" smtClean="0"/>
              <a:t>How much time do you need?</a:t>
            </a:r>
          </a:p>
          <a:p>
            <a:pPr>
              <a:lnSpc>
                <a:spcPct val="200000"/>
              </a:lnSpc>
            </a:pPr>
            <a:r>
              <a:rPr lang="en-US" sz="3600" dirty="0" smtClean="0"/>
              <a:t>How much free time do you have?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Classify your subjects into two categories:</a:t>
            </a:r>
          </a:p>
          <a:p>
            <a:pPr marL="623888" indent="365125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Those that necessitate </a:t>
            </a:r>
            <a:r>
              <a:rPr lang="en-US" dirty="0" smtClean="0">
                <a:solidFill>
                  <a:srgbClr val="FF0000"/>
                </a:solidFill>
              </a:rPr>
              <a:t>high</a:t>
            </a:r>
            <a:r>
              <a:rPr lang="en-US" dirty="0" smtClean="0"/>
              <a:t> concentration</a:t>
            </a:r>
          </a:p>
          <a:p>
            <a:pPr marL="623888" indent="365125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Those that necessitate </a:t>
            </a:r>
            <a:r>
              <a:rPr lang="en-US" dirty="0" smtClean="0">
                <a:solidFill>
                  <a:srgbClr val="FF0000"/>
                </a:solidFill>
              </a:rPr>
              <a:t>low</a:t>
            </a:r>
            <a:r>
              <a:rPr lang="en-US" dirty="0" smtClean="0"/>
              <a:t> concentration</a:t>
            </a:r>
          </a:p>
          <a:p>
            <a:pPr>
              <a:lnSpc>
                <a:spcPct val="200000"/>
              </a:lnSpc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Classify your free hours into two categories:</a:t>
            </a:r>
          </a:p>
          <a:p>
            <a:pPr marL="624078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High concentration hours</a:t>
            </a:r>
          </a:p>
          <a:p>
            <a:pPr marL="624078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Low concentration hours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fr-FR" sz="3200" dirty="0" err="1" smtClean="0">
                <a:solidFill>
                  <a:srgbClr val="FF0000"/>
                </a:solidFill>
              </a:rPr>
              <a:t>Now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draw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your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study</a:t>
            </a:r>
            <a:r>
              <a:rPr lang="fr-FR" sz="3200" dirty="0" smtClean="0">
                <a:solidFill>
                  <a:srgbClr val="FF0000"/>
                </a:solidFill>
              </a:rPr>
              <a:t> time table</a:t>
            </a:r>
          </a:p>
          <a:p>
            <a:pPr>
              <a:lnSpc>
                <a:spcPct val="200000"/>
              </a:lnSpc>
              <a:buNone/>
            </a:pPr>
            <a:r>
              <a:rPr lang="fr-FR" sz="3200" dirty="0" smtClean="0"/>
              <a:t>Match </a:t>
            </a:r>
            <a:r>
              <a:rPr lang="fr-FR" sz="3200" dirty="0" err="1" smtClean="0"/>
              <a:t>high</a:t>
            </a:r>
            <a:r>
              <a:rPr lang="fr-FR" sz="3200" dirty="0" smtClean="0"/>
              <a:t> concentration </a:t>
            </a:r>
            <a:r>
              <a:rPr lang="fr-FR" sz="3200" dirty="0" err="1" smtClean="0"/>
              <a:t>subjects</a:t>
            </a:r>
            <a:r>
              <a:rPr lang="fr-FR" sz="3200" dirty="0" smtClean="0"/>
              <a:t> </a:t>
            </a:r>
            <a:r>
              <a:rPr lang="fr-FR" sz="3200" dirty="0" err="1" smtClean="0"/>
              <a:t>with</a:t>
            </a:r>
            <a:r>
              <a:rPr lang="fr-FR" sz="3200" dirty="0" smtClean="0"/>
              <a:t> </a:t>
            </a:r>
            <a:r>
              <a:rPr lang="fr-FR" sz="3200" dirty="0" err="1" smtClean="0"/>
              <a:t>high</a:t>
            </a:r>
            <a:r>
              <a:rPr lang="fr-FR" sz="3200" dirty="0" smtClean="0"/>
              <a:t> concentration </a:t>
            </a:r>
            <a:r>
              <a:rPr lang="fr-FR" sz="3200" dirty="0" err="1" smtClean="0"/>
              <a:t>hours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fr-FR" sz="2800" dirty="0" err="1" smtClean="0">
                <a:solidFill>
                  <a:srgbClr val="FF0000"/>
                </a:solidFill>
              </a:rPr>
              <a:t>Work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</a:rPr>
              <a:t>Intellegintly</a:t>
            </a:r>
            <a:endParaRPr lang="fr-FR" sz="28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fr-FR" sz="2800" dirty="0" err="1" smtClean="0"/>
              <a:t>Draw</a:t>
            </a:r>
            <a:r>
              <a:rPr lang="fr-FR" sz="2800" dirty="0" smtClean="0"/>
              <a:t> short-time and-long time objectives.</a:t>
            </a:r>
          </a:p>
          <a:p>
            <a:pPr>
              <a:lnSpc>
                <a:spcPct val="200000"/>
              </a:lnSpc>
            </a:pPr>
            <a:r>
              <a:rPr lang="fr-FR" sz="2800" dirty="0" smtClean="0"/>
              <a:t>Mark </a:t>
            </a:r>
            <a:r>
              <a:rPr lang="fr-FR" sz="2800" dirty="0" err="1" smtClean="0"/>
              <a:t>useful</a:t>
            </a:r>
            <a:r>
              <a:rPr lang="fr-FR" sz="2800" dirty="0" smtClean="0"/>
              <a:t> passages </a:t>
            </a:r>
            <a:r>
              <a:rPr lang="fr-FR" sz="2800" dirty="0" err="1" smtClean="0"/>
              <a:t>with</a:t>
            </a:r>
            <a:r>
              <a:rPr lang="fr-FR" sz="2800" dirty="0" smtClean="0"/>
              <a:t> a </a:t>
            </a:r>
            <a:r>
              <a:rPr lang="fr-FR" sz="2800" dirty="0" err="1" smtClean="0"/>
              <a:t>highlighter</a:t>
            </a:r>
            <a:r>
              <a:rPr lang="fr-FR" sz="2800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fr-FR" sz="2800" dirty="0" smtClean="0"/>
              <a:t>Start </a:t>
            </a:r>
            <a:r>
              <a:rPr lang="fr-FR" sz="2800" dirty="0" err="1" smtClean="0"/>
              <a:t>with</a:t>
            </a:r>
            <a:r>
              <a:rPr lang="fr-FR" sz="2800" dirty="0" smtClean="0"/>
              <a:t> </a:t>
            </a:r>
            <a:r>
              <a:rPr lang="fr-FR" sz="2800" dirty="0" err="1" smtClean="0"/>
              <a:t>easy</a:t>
            </a:r>
            <a:r>
              <a:rPr lang="fr-FR" sz="2800" dirty="0" smtClean="0"/>
              <a:t> </a:t>
            </a:r>
            <a:r>
              <a:rPr lang="fr-FR" sz="2800" dirty="0" err="1" smtClean="0"/>
              <a:t>tasks</a:t>
            </a:r>
            <a:r>
              <a:rPr lang="fr-FR" sz="2800" dirty="0" smtClean="0"/>
              <a:t>, </a:t>
            </a:r>
            <a:r>
              <a:rPr lang="fr-FR" sz="2800" dirty="0" err="1" smtClean="0"/>
              <a:t>so</a:t>
            </a:r>
            <a:r>
              <a:rPr lang="fr-FR" sz="2800" dirty="0" smtClean="0"/>
              <a:t> </a:t>
            </a:r>
            <a:r>
              <a:rPr lang="fr-FR" sz="2800" dirty="0" err="1" smtClean="0"/>
              <a:t>you</a:t>
            </a:r>
            <a:r>
              <a:rPr lang="fr-FR" sz="2800" dirty="0" smtClean="0"/>
              <a:t> </a:t>
            </a:r>
            <a:r>
              <a:rPr lang="fr-FR" sz="2800" dirty="0" err="1" smtClean="0"/>
              <a:t>get</a:t>
            </a:r>
            <a:r>
              <a:rPr lang="fr-FR" sz="2800" dirty="0" smtClean="0"/>
              <a:t> </a:t>
            </a:r>
            <a:r>
              <a:rPr lang="fr-FR" sz="2800" dirty="0" err="1" smtClean="0"/>
              <a:t>them</a:t>
            </a:r>
            <a:r>
              <a:rPr lang="fr-FR" sz="2800" dirty="0" smtClean="0"/>
              <a:t> out of </a:t>
            </a:r>
            <a:r>
              <a:rPr lang="fr-FR" sz="2800" dirty="0" err="1" smtClean="0"/>
              <a:t>your</a:t>
            </a:r>
            <a:r>
              <a:rPr lang="fr-FR" sz="2800" dirty="0" smtClean="0"/>
              <a:t> </a:t>
            </a:r>
            <a:r>
              <a:rPr lang="fr-FR" sz="2800" dirty="0" err="1" smtClean="0"/>
              <a:t>mind</a:t>
            </a:r>
            <a:r>
              <a:rPr lang="fr-FR" sz="2800" dirty="0" smtClean="0"/>
              <a:t>.</a:t>
            </a:r>
          </a:p>
          <a:p>
            <a:pPr>
              <a:lnSpc>
                <a:spcPct val="200000"/>
              </a:lnSpc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Choose a suitable place to study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Arrange with your relatives to avoid disturbance.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 yourself with necessary equipments: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(</a:t>
            </a:r>
            <a:r>
              <a:rPr lang="en-US" dirty="0" err="1" smtClean="0"/>
              <a:t>Sheets,dictionaries,pens</a:t>
            </a:r>
            <a:r>
              <a:rPr lang="en-US" dirty="0" smtClean="0"/>
              <a:t>,..)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BFE2-E4A1-4C39-97A9-71CDC41753C4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Managing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circumstances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</TotalTime>
  <Words>230</Words>
  <Application>Microsoft Office PowerPoint</Application>
  <PresentationFormat>Affichage à l'écran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Rotonde</vt:lpstr>
      <vt:lpstr>How to be a skilful student </vt:lpstr>
      <vt:lpstr>Plan</vt:lpstr>
      <vt:lpstr>Introduction</vt:lpstr>
      <vt:lpstr>Time management</vt:lpstr>
      <vt:lpstr>Diapositive 5</vt:lpstr>
      <vt:lpstr>Diapositive 6</vt:lpstr>
      <vt:lpstr>Diapositive 7</vt:lpstr>
      <vt:lpstr>Diapositive 8</vt:lpstr>
      <vt:lpstr>Managing your circumstances</vt:lpstr>
      <vt:lpstr>Morale management</vt:lpstr>
      <vt:lpstr>Diapositive 11</vt:lpstr>
      <vt:lpstr>Conclusion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your time</dc:title>
  <dc:creator>Mustapha</dc:creator>
  <cp:lastModifiedBy>Mustapha</cp:lastModifiedBy>
  <cp:revision>38</cp:revision>
  <dcterms:created xsi:type="dcterms:W3CDTF">2018-10-14T18:46:20Z</dcterms:created>
  <dcterms:modified xsi:type="dcterms:W3CDTF">2018-10-18T12:15:23Z</dcterms:modified>
</cp:coreProperties>
</file>