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59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393415-A7DD-4691-9685-2EDBE20F010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917FEB4-611B-45FF-BACC-C4B451A82FE9}">
      <dgm:prSet phldrT="[Texte]" custT="1"/>
      <dgm:spPr/>
      <dgm:t>
        <a:bodyPr/>
        <a:lstStyle/>
        <a:p>
          <a:r>
            <a:rPr lang="en-US" sz="2000" b="1" dirty="0" smtClean="0"/>
            <a:t>Conception</a:t>
          </a:r>
        </a:p>
        <a:p>
          <a:r>
            <a:rPr lang="en-US" sz="2000" b="1" dirty="0" smtClean="0"/>
            <a:t>(Design)</a:t>
          </a:r>
          <a:endParaRPr lang="en-US" sz="2000" b="1" dirty="0"/>
        </a:p>
      </dgm:t>
    </dgm:pt>
    <dgm:pt modelId="{3C54FA37-772C-47F5-B136-B04354B6C1BA}" type="parTrans" cxnId="{AA87FD96-5ECA-4AF5-9ACF-0C7BEA00B746}">
      <dgm:prSet/>
      <dgm:spPr/>
      <dgm:t>
        <a:bodyPr/>
        <a:lstStyle/>
        <a:p>
          <a:endParaRPr lang="en-US" sz="2000" b="1"/>
        </a:p>
      </dgm:t>
    </dgm:pt>
    <dgm:pt modelId="{22CD1D60-B83C-4DE4-A65D-0D553096CD8E}" type="sibTrans" cxnId="{AA87FD96-5ECA-4AF5-9ACF-0C7BEA00B746}">
      <dgm:prSet custT="1"/>
      <dgm:spPr/>
      <dgm:t>
        <a:bodyPr/>
        <a:lstStyle/>
        <a:p>
          <a:endParaRPr lang="en-US" sz="1400" b="1"/>
        </a:p>
      </dgm:t>
    </dgm:pt>
    <dgm:pt modelId="{E5C2B200-2176-48B4-B489-33ABB946C4B8}">
      <dgm:prSet phldrT="[Texte]" custT="1"/>
      <dgm:spPr/>
      <dgm:t>
        <a:bodyPr/>
        <a:lstStyle/>
        <a:p>
          <a:r>
            <a:rPr lang="en-US" sz="2000" b="1" dirty="0" smtClean="0"/>
            <a:t>Realization</a:t>
          </a:r>
          <a:endParaRPr lang="en-US" sz="2000" b="1" dirty="0"/>
        </a:p>
      </dgm:t>
    </dgm:pt>
    <dgm:pt modelId="{E2B0889E-5672-45B8-AF4C-252DFD211FFA}" type="parTrans" cxnId="{EF9F5082-36D8-4209-AC7E-B40E52C1D59E}">
      <dgm:prSet/>
      <dgm:spPr/>
      <dgm:t>
        <a:bodyPr/>
        <a:lstStyle/>
        <a:p>
          <a:endParaRPr lang="en-US" sz="2000" b="1"/>
        </a:p>
      </dgm:t>
    </dgm:pt>
    <dgm:pt modelId="{58A32B13-13E9-46A8-8E19-F448636E69BA}" type="sibTrans" cxnId="{EF9F5082-36D8-4209-AC7E-B40E52C1D59E}">
      <dgm:prSet custT="1"/>
      <dgm:spPr/>
      <dgm:t>
        <a:bodyPr/>
        <a:lstStyle/>
        <a:p>
          <a:endParaRPr lang="en-US" sz="1400" b="1"/>
        </a:p>
      </dgm:t>
    </dgm:pt>
    <dgm:pt modelId="{F8D296B2-6E50-4FD5-B0B0-274E65E5E699}">
      <dgm:prSet phldrT="[Texte]" custT="1"/>
      <dgm:spPr/>
      <dgm:t>
        <a:bodyPr/>
        <a:lstStyle/>
        <a:p>
          <a:r>
            <a:rPr lang="en-US" sz="2000" b="1" dirty="0" smtClean="0"/>
            <a:t>Hosting</a:t>
          </a:r>
          <a:endParaRPr lang="en-US" sz="2000" b="1" dirty="0"/>
        </a:p>
      </dgm:t>
    </dgm:pt>
    <dgm:pt modelId="{436B158A-79A0-4801-B3A9-270B8D283D91}" type="parTrans" cxnId="{76F74D47-0ADA-4DF6-A83C-5E741AE17741}">
      <dgm:prSet/>
      <dgm:spPr/>
      <dgm:t>
        <a:bodyPr/>
        <a:lstStyle/>
        <a:p>
          <a:endParaRPr lang="en-US" sz="2000" b="1"/>
        </a:p>
      </dgm:t>
    </dgm:pt>
    <dgm:pt modelId="{9517996C-472F-4A87-8E80-357BF4444ABF}" type="sibTrans" cxnId="{76F74D47-0ADA-4DF6-A83C-5E741AE17741}">
      <dgm:prSet custT="1"/>
      <dgm:spPr/>
      <dgm:t>
        <a:bodyPr/>
        <a:lstStyle/>
        <a:p>
          <a:endParaRPr lang="en-US" sz="1400" b="1"/>
        </a:p>
      </dgm:t>
    </dgm:pt>
    <dgm:pt modelId="{2377A375-9F52-4AE8-80CB-87D604D1FCBA}">
      <dgm:prSet custT="1"/>
      <dgm:spPr/>
      <dgm:t>
        <a:bodyPr/>
        <a:lstStyle/>
        <a:p>
          <a:r>
            <a:rPr lang="en-US" sz="2000" b="1" dirty="0" smtClean="0"/>
            <a:t>Indexing</a:t>
          </a:r>
          <a:endParaRPr lang="en-US" sz="2000" b="1" dirty="0"/>
        </a:p>
      </dgm:t>
    </dgm:pt>
    <dgm:pt modelId="{E4BE5E27-5A26-450F-B286-00E3912DF571}" type="parTrans" cxnId="{BA021C2B-5CE9-4B62-B77A-E1D3E4331959}">
      <dgm:prSet/>
      <dgm:spPr/>
      <dgm:t>
        <a:bodyPr/>
        <a:lstStyle/>
        <a:p>
          <a:endParaRPr lang="en-US" sz="2000" b="1"/>
        </a:p>
      </dgm:t>
    </dgm:pt>
    <dgm:pt modelId="{F820453E-2B65-4CAF-90F7-21D29A45EF4E}" type="sibTrans" cxnId="{BA021C2B-5CE9-4B62-B77A-E1D3E4331959}">
      <dgm:prSet/>
      <dgm:spPr/>
      <dgm:t>
        <a:bodyPr/>
        <a:lstStyle/>
        <a:p>
          <a:endParaRPr lang="en-US" sz="2000" b="1"/>
        </a:p>
      </dgm:t>
    </dgm:pt>
    <dgm:pt modelId="{2EF8FDBB-20B4-462C-96F6-28E0D921F4BB}" type="pres">
      <dgm:prSet presAssocID="{91393415-A7DD-4691-9685-2EDBE20F010A}" presName="Name0" presStyleCnt="0">
        <dgm:presLayoutVars>
          <dgm:dir/>
          <dgm:resizeHandles val="exact"/>
        </dgm:presLayoutVars>
      </dgm:prSet>
      <dgm:spPr/>
    </dgm:pt>
    <dgm:pt modelId="{387D9EE9-5144-4967-88E9-4857451211D7}" type="pres">
      <dgm:prSet presAssocID="{E917FEB4-611B-45FF-BACC-C4B451A82FE9}" presName="node" presStyleLbl="node1" presStyleIdx="0" presStyleCnt="4" custScaleX="1410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CAD3F-5C72-4420-ACA5-8B6C86A82F8C}" type="pres">
      <dgm:prSet presAssocID="{22CD1D60-B83C-4DE4-A65D-0D553096CD8E}" presName="sibTrans" presStyleLbl="sibTrans2D1" presStyleIdx="0" presStyleCnt="3"/>
      <dgm:spPr/>
      <dgm:t>
        <a:bodyPr/>
        <a:lstStyle/>
        <a:p>
          <a:endParaRPr lang="en-US"/>
        </a:p>
      </dgm:t>
    </dgm:pt>
    <dgm:pt modelId="{E56052AC-CF34-4F4D-90B1-04BEA7B11A1B}" type="pres">
      <dgm:prSet presAssocID="{22CD1D60-B83C-4DE4-A65D-0D553096CD8E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B84343BD-E38C-4AFE-86C5-A54854FCEB6C}" type="pres">
      <dgm:prSet presAssocID="{E5C2B200-2176-48B4-B489-33ABB946C4B8}" presName="node" presStyleLbl="node1" presStyleIdx="1" presStyleCnt="4" custScaleX="1106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D62131-CCDF-4215-950A-0D0C29FA083C}" type="pres">
      <dgm:prSet presAssocID="{58A32B13-13E9-46A8-8E19-F448636E69BA}" presName="sibTrans" presStyleLbl="sibTrans2D1" presStyleIdx="1" presStyleCnt="3"/>
      <dgm:spPr/>
      <dgm:t>
        <a:bodyPr/>
        <a:lstStyle/>
        <a:p>
          <a:endParaRPr lang="en-US"/>
        </a:p>
      </dgm:t>
    </dgm:pt>
    <dgm:pt modelId="{B0A6086C-2527-4926-AF5C-84D5ED600B9B}" type="pres">
      <dgm:prSet presAssocID="{58A32B13-13E9-46A8-8E19-F448636E69BA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3413F31E-D526-40FC-89B7-BEB82E5BF751}" type="pres">
      <dgm:prSet presAssocID="{F8D296B2-6E50-4FD5-B0B0-274E65E5E69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266F4A-9D18-4263-B7CF-13AE50440E92}" type="pres">
      <dgm:prSet presAssocID="{9517996C-472F-4A87-8E80-357BF4444ABF}" presName="sibTrans" presStyleLbl="sibTrans2D1" presStyleIdx="2" presStyleCnt="3"/>
      <dgm:spPr/>
      <dgm:t>
        <a:bodyPr/>
        <a:lstStyle/>
        <a:p>
          <a:endParaRPr lang="en-US"/>
        </a:p>
      </dgm:t>
    </dgm:pt>
    <dgm:pt modelId="{2CCF5E98-B425-4D86-86C7-DF5620068A48}" type="pres">
      <dgm:prSet presAssocID="{9517996C-472F-4A87-8E80-357BF4444ABF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E7FE5719-8E55-40DF-9B1E-D53A441C2473}" type="pres">
      <dgm:prSet presAssocID="{2377A375-9F52-4AE8-80CB-87D604D1FCBA}" presName="node" presStyleLbl="node1" presStyleIdx="3" presStyleCnt="4" custLinFactNeighborX="-10126" custLinFactNeighborY="2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AEBC76-4A3E-4B86-8BFF-C2B8FEF4F186}" type="presOf" srcId="{9517996C-472F-4A87-8E80-357BF4444ABF}" destId="{A5266F4A-9D18-4263-B7CF-13AE50440E92}" srcOrd="0" destOrd="0" presId="urn:microsoft.com/office/officeart/2005/8/layout/process1"/>
    <dgm:cxn modelId="{071EB4B2-536E-49AF-889D-5AE1CB7DDFBD}" type="presOf" srcId="{E917FEB4-611B-45FF-BACC-C4B451A82FE9}" destId="{387D9EE9-5144-4967-88E9-4857451211D7}" srcOrd="0" destOrd="0" presId="urn:microsoft.com/office/officeart/2005/8/layout/process1"/>
    <dgm:cxn modelId="{76F74D47-0ADA-4DF6-A83C-5E741AE17741}" srcId="{91393415-A7DD-4691-9685-2EDBE20F010A}" destId="{F8D296B2-6E50-4FD5-B0B0-274E65E5E699}" srcOrd="2" destOrd="0" parTransId="{436B158A-79A0-4801-B3A9-270B8D283D91}" sibTransId="{9517996C-472F-4A87-8E80-357BF4444ABF}"/>
    <dgm:cxn modelId="{7FA7873A-7802-45B4-A5FB-8A9F172F1D34}" type="presOf" srcId="{E5C2B200-2176-48B4-B489-33ABB946C4B8}" destId="{B84343BD-E38C-4AFE-86C5-A54854FCEB6C}" srcOrd="0" destOrd="0" presId="urn:microsoft.com/office/officeart/2005/8/layout/process1"/>
    <dgm:cxn modelId="{86FC152C-12A9-40A7-9CF9-B93A4860D7AB}" type="presOf" srcId="{22CD1D60-B83C-4DE4-A65D-0D553096CD8E}" destId="{FFCCAD3F-5C72-4420-ACA5-8B6C86A82F8C}" srcOrd="0" destOrd="0" presId="urn:microsoft.com/office/officeart/2005/8/layout/process1"/>
    <dgm:cxn modelId="{8BDE30D6-DC79-4469-81D0-15BEDC35D0E8}" type="presOf" srcId="{2377A375-9F52-4AE8-80CB-87D604D1FCBA}" destId="{E7FE5719-8E55-40DF-9B1E-D53A441C2473}" srcOrd="0" destOrd="0" presId="urn:microsoft.com/office/officeart/2005/8/layout/process1"/>
    <dgm:cxn modelId="{507B7816-3A39-4855-99E9-26D76CFF9EC9}" type="presOf" srcId="{9517996C-472F-4A87-8E80-357BF4444ABF}" destId="{2CCF5E98-B425-4D86-86C7-DF5620068A48}" srcOrd="1" destOrd="0" presId="urn:microsoft.com/office/officeart/2005/8/layout/process1"/>
    <dgm:cxn modelId="{BA021C2B-5CE9-4B62-B77A-E1D3E4331959}" srcId="{91393415-A7DD-4691-9685-2EDBE20F010A}" destId="{2377A375-9F52-4AE8-80CB-87D604D1FCBA}" srcOrd="3" destOrd="0" parTransId="{E4BE5E27-5A26-450F-B286-00E3912DF571}" sibTransId="{F820453E-2B65-4CAF-90F7-21D29A45EF4E}"/>
    <dgm:cxn modelId="{E1CF0C17-9368-46C6-8558-2A16560A5F32}" type="presOf" srcId="{22CD1D60-B83C-4DE4-A65D-0D553096CD8E}" destId="{E56052AC-CF34-4F4D-90B1-04BEA7B11A1B}" srcOrd="1" destOrd="0" presId="urn:microsoft.com/office/officeart/2005/8/layout/process1"/>
    <dgm:cxn modelId="{FF3BB6DC-1CB9-4D8D-A4F7-FEE91BDFF622}" type="presOf" srcId="{58A32B13-13E9-46A8-8E19-F448636E69BA}" destId="{B0A6086C-2527-4926-AF5C-84D5ED600B9B}" srcOrd="1" destOrd="0" presId="urn:microsoft.com/office/officeart/2005/8/layout/process1"/>
    <dgm:cxn modelId="{DB11C64C-B02E-45C4-9CAE-DEEF87356EFB}" type="presOf" srcId="{F8D296B2-6E50-4FD5-B0B0-274E65E5E699}" destId="{3413F31E-D526-40FC-89B7-BEB82E5BF751}" srcOrd="0" destOrd="0" presId="urn:microsoft.com/office/officeart/2005/8/layout/process1"/>
    <dgm:cxn modelId="{EF9F5082-36D8-4209-AC7E-B40E52C1D59E}" srcId="{91393415-A7DD-4691-9685-2EDBE20F010A}" destId="{E5C2B200-2176-48B4-B489-33ABB946C4B8}" srcOrd="1" destOrd="0" parTransId="{E2B0889E-5672-45B8-AF4C-252DFD211FFA}" sibTransId="{58A32B13-13E9-46A8-8E19-F448636E69BA}"/>
    <dgm:cxn modelId="{A132BBA0-1AA9-43A5-A79E-AFCCA5279F7A}" type="presOf" srcId="{58A32B13-13E9-46A8-8E19-F448636E69BA}" destId="{FBD62131-CCDF-4215-950A-0D0C29FA083C}" srcOrd="0" destOrd="0" presId="urn:microsoft.com/office/officeart/2005/8/layout/process1"/>
    <dgm:cxn modelId="{AA87FD96-5ECA-4AF5-9ACF-0C7BEA00B746}" srcId="{91393415-A7DD-4691-9685-2EDBE20F010A}" destId="{E917FEB4-611B-45FF-BACC-C4B451A82FE9}" srcOrd="0" destOrd="0" parTransId="{3C54FA37-772C-47F5-B136-B04354B6C1BA}" sibTransId="{22CD1D60-B83C-4DE4-A65D-0D553096CD8E}"/>
    <dgm:cxn modelId="{64CC72FA-8284-494E-86EA-17D556798783}" type="presOf" srcId="{91393415-A7DD-4691-9685-2EDBE20F010A}" destId="{2EF8FDBB-20B4-462C-96F6-28E0D921F4BB}" srcOrd="0" destOrd="0" presId="urn:microsoft.com/office/officeart/2005/8/layout/process1"/>
    <dgm:cxn modelId="{7A9896AA-C322-41FB-A4D7-0C1B3316DE97}" type="presParOf" srcId="{2EF8FDBB-20B4-462C-96F6-28E0D921F4BB}" destId="{387D9EE9-5144-4967-88E9-4857451211D7}" srcOrd="0" destOrd="0" presId="urn:microsoft.com/office/officeart/2005/8/layout/process1"/>
    <dgm:cxn modelId="{A47BE555-73E8-44D5-9770-47966E22463B}" type="presParOf" srcId="{2EF8FDBB-20B4-462C-96F6-28E0D921F4BB}" destId="{FFCCAD3F-5C72-4420-ACA5-8B6C86A82F8C}" srcOrd="1" destOrd="0" presId="urn:microsoft.com/office/officeart/2005/8/layout/process1"/>
    <dgm:cxn modelId="{84477B4C-F463-4632-B6D7-CDD50C399FA4}" type="presParOf" srcId="{FFCCAD3F-5C72-4420-ACA5-8B6C86A82F8C}" destId="{E56052AC-CF34-4F4D-90B1-04BEA7B11A1B}" srcOrd="0" destOrd="0" presId="urn:microsoft.com/office/officeart/2005/8/layout/process1"/>
    <dgm:cxn modelId="{27B8852E-A99F-435E-8140-1C2276B53232}" type="presParOf" srcId="{2EF8FDBB-20B4-462C-96F6-28E0D921F4BB}" destId="{B84343BD-E38C-4AFE-86C5-A54854FCEB6C}" srcOrd="2" destOrd="0" presId="urn:microsoft.com/office/officeart/2005/8/layout/process1"/>
    <dgm:cxn modelId="{112C699E-8D9A-4108-8AD2-77B44002C752}" type="presParOf" srcId="{2EF8FDBB-20B4-462C-96F6-28E0D921F4BB}" destId="{FBD62131-CCDF-4215-950A-0D0C29FA083C}" srcOrd="3" destOrd="0" presId="urn:microsoft.com/office/officeart/2005/8/layout/process1"/>
    <dgm:cxn modelId="{CF815EF9-E5B0-4674-B8A5-A2C2F254742C}" type="presParOf" srcId="{FBD62131-CCDF-4215-950A-0D0C29FA083C}" destId="{B0A6086C-2527-4926-AF5C-84D5ED600B9B}" srcOrd="0" destOrd="0" presId="urn:microsoft.com/office/officeart/2005/8/layout/process1"/>
    <dgm:cxn modelId="{4620F5E0-C7D8-4B70-90FB-873721325947}" type="presParOf" srcId="{2EF8FDBB-20B4-462C-96F6-28E0D921F4BB}" destId="{3413F31E-D526-40FC-89B7-BEB82E5BF751}" srcOrd="4" destOrd="0" presId="urn:microsoft.com/office/officeart/2005/8/layout/process1"/>
    <dgm:cxn modelId="{815214A8-8011-460A-9397-A175F910DDE8}" type="presParOf" srcId="{2EF8FDBB-20B4-462C-96F6-28E0D921F4BB}" destId="{A5266F4A-9D18-4263-B7CF-13AE50440E92}" srcOrd="5" destOrd="0" presId="urn:microsoft.com/office/officeart/2005/8/layout/process1"/>
    <dgm:cxn modelId="{33D53133-4804-4FC7-B426-912EC14E1467}" type="presParOf" srcId="{A5266F4A-9D18-4263-B7CF-13AE50440E92}" destId="{2CCF5E98-B425-4D86-86C7-DF5620068A48}" srcOrd="0" destOrd="0" presId="urn:microsoft.com/office/officeart/2005/8/layout/process1"/>
    <dgm:cxn modelId="{E90DEBDE-7F77-4D13-8EFA-835A45EB9EAB}" type="presParOf" srcId="{2EF8FDBB-20B4-462C-96F6-28E0D921F4BB}" destId="{E7FE5719-8E55-40DF-9B1E-D53A441C2473}" srcOrd="6" destOrd="0" presId="urn:microsoft.com/office/officeart/2005/8/layout/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88F68-595C-4456-9669-BB45E5799760}" type="datetimeFigureOut">
              <a:rPr lang="fr-FR" smtClean="0"/>
              <a:t>12/04/2019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F9B04-D4E5-43FD-8186-992429780E88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5E16-02EA-4D0A-B63E-F0ACA2976C4A}" type="datetime1">
              <a:rPr lang="fr-FR" smtClean="0"/>
              <a:t>12/04/2019</a:t>
            </a:fld>
            <a:endParaRPr lang="en-US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5FBB-1B1E-4583-8D86-C4194A6FE4F4}" type="datetime1">
              <a:rPr lang="fr-FR" smtClean="0"/>
              <a:t>12/04/2019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54F1-616A-4C5E-BC76-5CF85712AE98}" type="datetime1">
              <a:rPr lang="fr-FR" smtClean="0"/>
              <a:t>12/04/2019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0A6E-BA88-4531-A3B2-7FE062D613DB}" type="datetime1">
              <a:rPr lang="fr-FR" smtClean="0"/>
              <a:t>12/04/2019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08E76-743B-4760-8215-34064AFD1236}" type="datetime1">
              <a:rPr lang="fr-FR" smtClean="0"/>
              <a:t>12/04/2019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3F39-FB1F-4E42-A120-4D4470C651FC}" type="datetime1">
              <a:rPr lang="fr-FR" smtClean="0"/>
              <a:t>12/04/2019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E0FEB-AEFC-41E0-A917-2AA1CE51398B}" type="datetime1">
              <a:rPr lang="fr-FR" smtClean="0"/>
              <a:t>12/04/2019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3AEA-4C56-40F1-A88B-0A31195BF1D7}" type="datetime1">
              <a:rPr lang="fr-FR" smtClean="0"/>
              <a:t>12/04/2019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C353-DD50-4880-A841-0948DFB0C805}" type="datetime1">
              <a:rPr lang="fr-FR" smtClean="0"/>
              <a:t>12/04/2019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9627-4BB4-4DE4-A2B4-031148A1FAEF}" type="datetime1">
              <a:rPr lang="fr-FR" smtClean="0"/>
              <a:t>12/04/2019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B3C2-B0D3-4F56-B7B6-BA229322CCA2}" type="datetime1">
              <a:rPr lang="fr-FR" smtClean="0"/>
              <a:t>12/04/2019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11665E-997E-47F2-86B4-EEA6BB8AD922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02F3EB-DB68-497A-BAAC-C7AEC4387C8C}" type="datetime1">
              <a:rPr lang="fr-FR" smtClean="0"/>
              <a:t>12/04/2019</a:t>
            </a:fld>
            <a:endParaRPr lang="en-US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3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11665E-997E-47F2-86B4-EEA6BB8AD922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-monsit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-monsite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2214554"/>
            <a:ext cx="7851648" cy="18288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tx1"/>
                </a:solidFill>
              </a:rPr>
              <a:t>A website in a few clicks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Step3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Go the </a:t>
            </a:r>
            <a:r>
              <a:rPr lang="en-US" b="1" dirty="0" smtClean="0"/>
              <a:t>settings</a:t>
            </a:r>
            <a:r>
              <a:rPr lang="en-US" dirty="0" smtClean="0"/>
              <a:t> menu and choose </a:t>
            </a:r>
            <a:r>
              <a:rPr lang="en-US" b="1" dirty="0" smtClean="0"/>
              <a:t>menus</a:t>
            </a:r>
            <a:endParaRPr lang="fr-FR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Rename the </a:t>
            </a:r>
            <a:r>
              <a:rPr lang="en-US" b="1" dirty="0" smtClean="0"/>
              <a:t>default block</a:t>
            </a:r>
            <a:r>
              <a:rPr lang="en-US" dirty="0" smtClean="0"/>
              <a:t> in the </a:t>
            </a:r>
            <a:r>
              <a:rPr lang="en-US" b="1" dirty="0" smtClean="0"/>
              <a:t>side menu1 </a:t>
            </a:r>
            <a:r>
              <a:rPr lang="en-US" dirty="0" smtClean="0"/>
              <a:t>into </a:t>
            </a:r>
            <a:r>
              <a:rPr lang="en-US" b="1" dirty="0" smtClean="0"/>
              <a:t>courses</a:t>
            </a:r>
            <a:r>
              <a:rPr lang="en-US" dirty="0" smtClean="0"/>
              <a:t> and then assign the category </a:t>
            </a:r>
            <a:r>
              <a:rPr lang="en-US" b="1" dirty="0" smtClean="0"/>
              <a:t>courses</a:t>
            </a:r>
            <a:r>
              <a:rPr lang="en-US" dirty="0" smtClean="0"/>
              <a:t> to it.</a:t>
            </a:r>
            <a:endParaRPr lang="fr-FR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Create a new block in the side menu1 and name it</a:t>
            </a:r>
            <a:r>
              <a:rPr lang="en-US" b="1" dirty="0" smtClean="0"/>
              <a:t> tutorials</a:t>
            </a:r>
            <a:r>
              <a:rPr lang="en-US" dirty="0" smtClean="0"/>
              <a:t> and then assign the category </a:t>
            </a:r>
            <a:r>
              <a:rPr lang="en-US" b="1" dirty="0" smtClean="0"/>
              <a:t>tutorials</a:t>
            </a:r>
            <a:r>
              <a:rPr lang="en-US" dirty="0" smtClean="0"/>
              <a:t> to it.</a:t>
            </a:r>
            <a:endParaRPr lang="fr-FR" dirty="0" smtClean="0"/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In the category entitled </a:t>
            </a:r>
            <a:r>
              <a:rPr lang="en-US" b="1" dirty="0" smtClean="0"/>
              <a:t>pages</a:t>
            </a:r>
            <a:r>
              <a:rPr lang="en-US" dirty="0" smtClean="0"/>
              <a:t> create a new page entitled </a:t>
            </a:r>
            <a:r>
              <a:rPr lang="en-US" b="1" dirty="0" smtClean="0"/>
              <a:t>about</a:t>
            </a:r>
            <a:r>
              <a:rPr lang="en-US" dirty="0" smtClean="0"/>
              <a:t>.</a:t>
            </a:r>
            <a:endParaRPr lang="fr-FR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The top menu contains by default one item entitled </a:t>
            </a:r>
            <a:r>
              <a:rPr lang="en-US" b="1" dirty="0" smtClean="0"/>
              <a:t>home</a:t>
            </a:r>
            <a:r>
              <a:rPr lang="en-US" dirty="0" smtClean="0"/>
              <a:t>. Create another item and name it</a:t>
            </a:r>
            <a:r>
              <a:rPr lang="en-US" b="1" dirty="0" smtClean="0"/>
              <a:t> about</a:t>
            </a:r>
            <a:r>
              <a:rPr lang="en-US" dirty="0" smtClean="0"/>
              <a:t> to which you assign the page of the same name.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Step4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Go to the </a:t>
            </a:r>
            <a:r>
              <a:rPr lang="en-US" b="1" dirty="0" smtClean="0"/>
              <a:t>file storage</a:t>
            </a:r>
            <a:r>
              <a:rPr lang="en-US" dirty="0" smtClean="0"/>
              <a:t> menu and add a file (you can create a word document to use it in this tutorial).</a:t>
            </a:r>
            <a:endParaRPr lang="fr-FR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Go to the </a:t>
            </a:r>
            <a:r>
              <a:rPr lang="en-US" b="1" dirty="0" smtClean="0"/>
              <a:t>file storage</a:t>
            </a:r>
            <a:r>
              <a:rPr lang="en-US" dirty="0" smtClean="0"/>
              <a:t> menu and add an image (to be included later in the page entitled verbs)</a:t>
            </a:r>
            <a:endParaRPr lang="fr-FR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Right click the image and choose </a:t>
            </a:r>
            <a:r>
              <a:rPr lang="en-US" b="1" dirty="0" smtClean="0"/>
              <a:t>copy image address </a:t>
            </a:r>
            <a:r>
              <a:rPr lang="en-US" dirty="0" smtClean="0"/>
              <a:t>(to be used in the next step)</a:t>
            </a:r>
            <a:endParaRPr lang="fr-FR" dirty="0" smtClean="0"/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Step5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Click the </a:t>
            </a:r>
            <a:r>
              <a:rPr lang="en-US" b="1" dirty="0" smtClean="0"/>
              <a:t>edit </a:t>
            </a:r>
            <a:r>
              <a:rPr lang="en-US" dirty="0" smtClean="0"/>
              <a:t>link of the page named </a:t>
            </a:r>
            <a:r>
              <a:rPr lang="en-US" b="1" dirty="0" smtClean="0"/>
              <a:t>verbs</a:t>
            </a:r>
            <a:r>
              <a:rPr lang="en-US" dirty="0" smtClean="0"/>
              <a:t> and insert an image.</a:t>
            </a:r>
            <a:endParaRPr lang="fr-FR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Go to the page entitled </a:t>
            </a:r>
            <a:r>
              <a:rPr lang="en-US" b="1" dirty="0" smtClean="0"/>
              <a:t>tutorial1</a:t>
            </a:r>
            <a:r>
              <a:rPr lang="en-US" dirty="0" smtClean="0"/>
              <a:t> and add the block entitled </a:t>
            </a:r>
            <a:r>
              <a:rPr lang="en-US" b="1" dirty="0" smtClean="0"/>
              <a:t>downloadable file</a:t>
            </a:r>
            <a:r>
              <a:rPr lang="en-US" dirty="0" smtClean="0"/>
              <a:t>.</a:t>
            </a:r>
            <a:endParaRPr lang="fr-FR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00232" y="2500306"/>
            <a:ext cx="5286412" cy="1714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8000" dirty="0" smtClean="0"/>
              <a:t>Best of luck</a:t>
            </a:r>
            <a:endParaRPr lang="en-US" sz="8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800" dirty="0" smtClean="0"/>
              <a:t>General Introduction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Steps to create a website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Which online CMS is better to start with?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Tutorial: The case of </a:t>
            </a:r>
            <a:r>
              <a:rPr lang="en-US" sz="2800" dirty="0" smtClean="0">
                <a:hlinkClick r:id="rId2"/>
              </a:rPr>
              <a:t>www.e-monsite.com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introduction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800" dirty="0" smtClean="0"/>
              <a:t>A website is a collection of pages linked together through hyperlinks which is identified by a common address.  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A web page may contain text, image ,video …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Steps to create a website</a:t>
            </a:r>
            <a:endParaRPr lang="en-US" dirty="0"/>
          </a:p>
        </p:txBody>
      </p:sp>
      <p:graphicFrame>
        <p:nvGraphicFramePr>
          <p:cNvPr id="8" name="Diagramme 7"/>
          <p:cNvGraphicFramePr/>
          <p:nvPr/>
        </p:nvGraphicFramePr>
        <p:xfrm>
          <a:off x="285720" y="2857496"/>
          <a:ext cx="8643998" cy="1214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create a website tow paths are available: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468880"/>
            <a:ext cx="8229600" cy="4389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Using programming languages( at least 4 : HTML, CSS, </a:t>
            </a:r>
            <a:r>
              <a:rPr lang="en-US" sz="2800" dirty="0" err="1" smtClean="0"/>
              <a:t>Javascript</a:t>
            </a:r>
            <a:r>
              <a:rPr lang="en-US" sz="2800" dirty="0" smtClean="0"/>
              <a:t>, PHP)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Using a CMS(Content </a:t>
            </a:r>
            <a:r>
              <a:rPr lang="en-US" sz="2800" dirty="0"/>
              <a:t>M</a:t>
            </a:r>
            <a:r>
              <a:rPr lang="en-US" sz="2800" dirty="0" smtClean="0"/>
              <a:t>anagement System)</a:t>
            </a:r>
          </a:p>
          <a:p>
            <a:pPr indent="287338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/>
              <a:t>Offline CMS</a:t>
            </a:r>
          </a:p>
          <a:p>
            <a:pPr indent="287338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/>
              <a:t>Online CMS</a:t>
            </a:r>
            <a:endParaRPr lang="en-US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Steps to create a website</a:t>
            </a:r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357158" y="2071678"/>
            <a:ext cx="81439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smtClean="0"/>
              <a:t>An </a:t>
            </a:r>
            <a:r>
              <a:rPr lang="en-US" sz="3600" b="1" dirty="0" smtClean="0">
                <a:solidFill>
                  <a:srgbClr val="FF0000"/>
                </a:solidFill>
              </a:rPr>
              <a:t>online CMS </a:t>
            </a:r>
            <a:r>
              <a:rPr lang="en-US" sz="3600" dirty="0" smtClean="0"/>
              <a:t>reduces all these steps.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smtClean="0"/>
              <a:t>You need to replace the default information by yours.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(Title of the website, logo, colors, menu items…)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Tutorial: www.e-monsite.com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/>
              <a:t>Step1: </a:t>
            </a:r>
            <a:r>
              <a:rPr lang="en-US" dirty="0" smtClean="0"/>
              <a:t>Subscribing and customizing the global settings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Step2: </a:t>
            </a:r>
            <a:r>
              <a:rPr lang="en-US" dirty="0" smtClean="0"/>
              <a:t>Creating categories and pages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dirty="0" smtClean="0"/>
              <a:t>Step3: </a:t>
            </a:r>
            <a:r>
              <a:rPr lang="en-US" dirty="0" smtClean="0"/>
              <a:t>Managing menus (side and top menus)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Step4: </a:t>
            </a:r>
            <a:r>
              <a:rPr lang="en-US" dirty="0" smtClean="0"/>
              <a:t>Managing files and images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Step5: </a:t>
            </a:r>
            <a:r>
              <a:rPr lang="en-US" dirty="0" smtClean="0"/>
              <a:t>Editing pages (</a:t>
            </a:r>
            <a:r>
              <a:rPr lang="en-US" dirty="0" err="1" smtClean="0"/>
              <a:t>Eg</a:t>
            </a:r>
            <a:r>
              <a:rPr lang="en-US" dirty="0" smtClean="0"/>
              <a:t>: adding a downloadable link and an image)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Step1: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Go to the link : </a:t>
            </a:r>
            <a:r>
              <a:rPr lang="en-US" u="sng" dirty="0" smtClean="0">
                <a:hlinkClick r:id="rId2"/>
              </a:rPr>
              <a:t>www.e-monsite.com</a:t>
            </a:r>
            <a:endParaRPr lang="fr-FR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Create an account</a:t>
            </a:r>
            <a:endParaRPr lang="fr-FR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Specify your website information (title, Address, language, type of the site)</a:t>
            </a:r>
            <a:endParaRPr lang="fr-FR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Choose a design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Access your e-mail and </a:t>
            </a:r>
            <a:r>
              <a:rPr lang="en-US" b="1" dirty="0" smtClean="0"/>
              <a:t>validate your account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Step2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Click </a:t>
            </a:r>
            <a:r>
              <a:rPr lang="en-US" b="1" dirty="0" smtClean="0"/>
              <a:t>manage pages</a:t>
            </a:r>
            <a:r>
              <a:rPr lang="en-US" dirty="0" smtClean="0"/>
              <a:t> and create </a:t>
            </a:r>
            <a:r>
              <a:rPr lang="en-US" b="1" dirty="0" smtClean="0"/>
              <a:t>two categories</a:t>
            </a:r>
            <a:r>
              <a:rPr lang="en-US" dirty="0" smtClean="0"/>
              <a:t> (name them </a:t>
            </a:r>
            <a:r>
              <a:rPr lang="en-US" b="1" dirty="0" smtClean="0"/>
              <a:t>courses</a:t>
            </a:r>
            <a:r>
              <a:rPr lang="en-US" dirty="0" smtClean="0"/>
              <a:t> and </a:t>
            </a:r>
            <a:r>
              <a:rPr lang="en-US" b="1" dirty="0" smtClean="0"/>
              <a:t>tutorials</a:t>
            </a:r>
            <a:r>
              <a:rPr lang="en-US" dirty="0" smtClean="0"/>
              <a:t>)</a:t>
            </a:r>
            <a:endParaRPr lang="fr-FR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Under the category </a:t>
            </a:r>
            <a:r>
              <a:rPr lang="en-US" b="1" dirty="0" smtClean="0"/>
              <a:t>courses,</a:t>
            </a:r>
            <a:r>
              <a:rPr lang="en-US" dirty="0" smtClean="0"/>
              <a:t> create two pages (name them </a:t>
            </a:r>
            <a:r>
              <a:rPr lang="en-US" b="1" dirty="0" smtClean="0"/>
              <a:t>Verbs</a:t>
            </a:r>
            <a:r>
              <a:rPr lang="en-US" dirty="0" smtClean="0"/>
              <a:t> and </a:t>
            </a:r>
            <a:r>
              <a:rPr lang="en-US" b="1" dirty="0" smtClean="0"/>
              <a:t>adverbs</a:t>
            </a:r>
            <a:r>
              <a:rPr lang="en-US" dirty="0" smtClean="0"/>
              <a:t>)</a:t>
            </a:r>
            <a:endParaRPr lang="fr-FR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Under the category </a:t>
            </a:r>
            <a:r>
              <a:rPr lang="en-US" b="1" dirty="0" smtClean="0"/>
              <a:t>Tutorials,</a:t>
            </a:r>
            <a:r>
              <a:rPr lang="en-US" dirty="0" smtClean="0"/>
              <a:t> create two pages (name them</a:t>
            </a:r>
            <a:r>
              <a:rPr lang="en-US" b="1" dirty="0" smtClean="0"/>
              <a:t> tutorial1</a:t>
            </a:r>
            <a:r>
              <a:rPr lang="en-US" dirty="0" smtClean="0"/>
              <a:t> and </a:t>
            </a:r>
            <a:r>
              <a:rPr lang="en-US" b="1" dirty="0" smtClean="0"/>
              <a:t>tutorial2</a:t>
            </a:r>
            <a:r>
              <a:rPr lang="en-US" dirty="0" smtClean="0"/>
              <a:t>)</a:t>
            </a:r>
            <a:endParaRPr lang="fr-FR" dirty="0" smtClean="0"/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665E-997E-47F2-86B4-EEA6BB8AD92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226</TotalTime>
  <Words>443</Words>
  <Application>Microsoft Office PowerPoint</Application>
  <PresentationFormat>Affichage à l'écran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Débit</vt:lpstr>
      <vt:lpstr>A website in a few clicks</vt:lpstr>
      <vt:lpstr>Plan</vt:lpstr>
      <vt:lpstr>General introduction</vt:lpstr>
      <vt:lpstr>Steps to create a website</vt:lpstr>
      <vt:lpstr>To create a website tow paths are available:</vt:lpstr>
      <vt:lpstr>Steps to create a website</vt:lpstr>
      <vt:lpstr>Tutorial: www.e-monsite.com</vt:lpstr>
      <vt:lpstr>Step1:</vt:lpstr>
      <vt:lpstr>Step2</vt:lpstr>
      <vt:lpstr>Step3</vt:lpstr>
      <vt:lpstr>Diapositive 11</vt:lpstr>
      <vt:lpstr>Step4</vt:lpstr>
      <vt:lpstr>Step5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website in a few clicks</dc:title>
  <dc:creator>Mustapha</dc:creator>
  <cp:lastModifiedBy>Mustapha</cp:lastModifiedBy>
  <cp:revision>12</cp:revision>
  <dcterms:created xsi:type="dcterms:W3CDTF">2019-04-09T12:03:22Z</dcterms:created>
  <dcterms:modified xsi:type="dcterms:W3CDTF">2019-04-12T22:14:06Z</dcterms:modified>
</cp:coreProperties>
</file>